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62" r:id="rId3"/>
    <p:sldId id="283" r:id="rId4"/>
    <p:sldId id="281" r:id="rId5"/>
    <p:sldId id="282" r:id="rId6"/>
    <p:sldId id="264" r:id="rId7"/>
    <p:sldId id="279" r:id="rId8"/>
    <p:sldId id="280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60" r:id="rId21"/>
    <p:sldId id="263" r:id="rId22"/>
    <p:sldId id="257" r:id="rId23"/>
    <p:sldId id="259" r:id="rId24"/>
    <p:sldId id="256" r:id="rId25"/>
  </p:sldIdLst>
  <p:sldSz cx="35999738" cy="35999738"/>
  <p:notesSz cx="6858000" cy="9144000"/>
  <p:defaultTextStyle>
    <a:defPPr>
      <a:defRPr lang="en-US"/>
    </a:defPPr>
    <a:lvl1pPr marL="0" algn="l" defTabSz="45709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97" algn="l" defTabSz="45709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95" algn="l" defTabSz="45709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91" algn="l" defTabSz="45709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93" algn="l" defTabSz="45709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90" algn="l" defTabSz="45709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87" algn="l" defTabSz="45709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685" algn="l" defTabSz="45709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782" algn="l" defTabSz="45709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39" userDrawn="1">
          <p15:clr>
            <a:srgbClr val="A4A3A4"/>
          </p15:clr>
        </p15:guide>
        <p15:guide id="2" pos="113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20" d="100"/>
          <a:sy n="20" d="100"/>
        </p:scale>
        <p:origin x="132" y="318"/>
      </p:cViewPr>
      <p:guideLst>
        <p:guide orient="horz" pos="11339"/>
        <p:guide pos="113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5891626"/>
            <a:ext cx="30599777" cy="12533244"/>
          </a:xfrm>
        </p:spPr>
        <p:txBody>
          <a:bodyPr anchor="b"/>
          <a:lstStyle>
            <a:lvl1pPr algn="ctr">
              <a:defRPr sz="23621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8" y="18908199"/>
            <a:ext cx="26999804" cy="8691600"/>
          </a:xfrm>
        </p:spPr>
        <p:txBody>
          <a:bodyPr/>
          <a:lstStyle>
            <a:lvl1pPr marL="0" indent="0" algn="ctr">
              <a:buNone/>
              <a:defRPr sz="9448"/>
            </a:lvl1pPr>
            <a:lvl2pPr marL="1799901" indent="0" algn="ctr">
              <a:buNone/>
              <a:defRPr sz="7874"/>
            </a:lvl2pPr>
            <a:lvl3pPr marL="3599803" indent="0" algn="ctr">
              <a:buNone/>
              <a:defRPr sz="7087"/>
            </a:lvl3pPr>
            <a:lvl4pPr marL="5399704" indent="0" algn="ctr">
              <a:buNone/>
              <a:defRPr sz="6299"/>
            </a:lvl4pPr>
            <a:lvl5pPr marL="7199606" indent="0" algn="ctr">
              <a:buNone/>
              <a:defRPr sz="6299"/>
            </a:lvl5pPr>
            <a:lvl6pPr marL="8999507" indent="0" algn="ctr">
              <a:buNone/>
              <a:defRPr sz="6299"/>
            </a:lvl6pPr>
            <a:lvl7pPr marL="10799408" indent="0" algn="ctr">
              <a:buNone/>
              <a:defRPr sz="6299"/>
            </a:lvl7pPr>
            <a:lvl8pPr marL="12599309" indent="0" algn="ctr">
              <a:buNone/>
              <a:defRPr sz="6299"/>
            </a:lvl8pPr>
            <a:lvl9pPr marL="14399211" indent="0" algn="ctr">
              <a:buNone/>
              <a:defRPr sz="6299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9F2-C28B-430B-BC55-3BD1C0141276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5C47-727B-4722-9A53-64BEED34E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03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9F2-C28B-430B-BC55-3BD1C0141276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5C47-727B-4722-9A53-64BEED34E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6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7" y="1916655"/>
            <a:ext cx="7762442" cy="30508114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6" y="1916655"/>
            <a:ext cx="22837335" cy="30508114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9F2-C28B-430B-BC55-3BD1C0141276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5C47-727B-4722-9A53-64BEED34E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622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9F2-C28B-430B-BC55-3BD1C0141276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5C47-727B-4722-9A53-64BEED34E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93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7" y="8974946"/>
            <a:ext cx="31049774" cy="14974888"/>
          </a:xfrm>
        </p:spPr>
        <p:txBody>
          <a:bodyPr anchor="b"/>
          <a:lstStyle>
            <a:lvl1pPr>
              <a:defRPr sz="23621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7" y="24091502"/>
            <a:ext cx="31049774" cy="7874941"/>
          </a:xfrm>
        </p:spPr>
        <p:txBody>
          <a:bodyPr/>
          <a:lstStyle>
            <a:lvl1pPr marL="0" indent="0">
              <a:buNone/>
              <a:defRPr sz="9448">
                <a:solidFill>
                  <a:schemeClr val="tx1"/>
                </a:solidFill>
              </a:defRPr>
            </a:lvl1pPr>
            <a:lvl2pPr marL="1799901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2pPr>
            <a:lvl3pPr marL="3599803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3pPr>
            <a:lvl4pPr marL="5399704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4pPr>
            <a:lvl5pPr marL="7199606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5pPr>
            <a:lvl6pPr marL="8999507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6pPr>
            <a:lvl7pPr marL="10799408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7pPr>
            <a:lvl8pPr marL="12599309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8pPr>
            <a:lvl9pPr marL="14399211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9F2-C28B-430B-BC55-3BD1C0141276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5C47-727B-4722-9A53-64BEED34E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157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5" y="9583265"/>
            <a:ext cx="15299889" cy="22841503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71" y="9583265"/>
            <a:ext cx="15299889" cy="22841503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9F2-C28B-430B-BC55-3BD1C0141276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5C47-727B-4722-9A53-64BEED34E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05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5" y="1916662"/>
            <a:ext cx="31049774" cy="695828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80" y="8824943"/>
            <a:ext cx="15229574" cy="4324965"/>
          </a:xfrm>
        </p:spPr>
        <p:txBody>
          <a:bodyPr anchor="b"/>
          <a:lstStyle>
            <a:lvl1pPr marL="0" indent="0">
              <a:buNone/>
              <a:defRPr sz="9448" b="1"/>
            </a:lvl1pPr>
            <a:lvl2pPr marL="1799901" indent="0">
              <a:buNone/>
              <a:defRPr sz="7874" b="1"/>
            </a:lvl2pPr>
            <a:lvl3pPr marL="3599803" indent="0">
              <a:buNone/>
              <a:defRPr sz="7087" b="1"/>
            </a:lvl3pPr>
            <a:lvl4pPr marL="5399704" indent="0">
              <a:buNone/>
              <a:defRPr sz="6299" b="1"/>
            </a:lvl4pPr>
            <a:lvl5pPr marL="7199606" indent="0">
              <a:buNone/>
              <a:defRPr sz="6299" b="1"/>
            </a:lvl5pPr>
            <a:lvl6pPr marL="8999507" indent="0">
              <a:buNone/>
              <a:defRPr sz="6299" b="1"/>
            </a:lvl6pPr>
            <a:lvl7pPr marL="10799408" indent="0">
              <a:buNone/>
              <a:defRPr sz="6299" b="1"/>
            </a:lvl7pPr>
            <a:lvl8pPr marL="12599309" indent="0">
              <a:buNone/>
              <a:defRPr sz="6299" b="1"/>
            </a:lvl8pPr>
            <a:lvl9pPr marL="14399211" indent="0">
              <a:buNone/>
              <a:defRPr sz="6299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80" y="13149907"/>
            <a:ext cx="15229574" cy="1934153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73" y="8824943"/>
            <a:ext cx="15304576" cy="4324965"/>
          </a:xfrm>
        </p:spPr>
        <p:txBody>
          <a:bodyPr anchor="b"/>
          <a:lstStyle>
            <a:lvl1pPr marL="0" indent="0">
              <a:buNone/>
              <a:defRPr sz="9448" b="1"/>
            </a:lvl1pPr>
            <a:lvl2pPr marL="1799901" indent="0">
              <a:buNone/>
              <a:defRPr sz="7874" b="1"/>
            </a:lvl2pPr>
            <a:lvl3pPr marL="3599803" indent="0">
              <a:buNone/>
              <a:defRPr sz="7087" b="1"/>
            </a:lvl3pPr>
            <a:lvl4pPr marL="5399704" indent="0">
              <a:buNone/>
              <a:defRPr sz="6299" b="1"/>
            </a:lvl4pPr>
            <a:lvl5pPr marL="7199606" indent="0">
              <a:buNone/>
              <a:defRPr sz="6299" b="1"/>
            </a:lvl5pPr>
            <a:lvl6pPr marL="8999507" indent="0">
              <a:buNone/>
              <a:defRPr sz="6299" b="1"/>
            </a:lvl6pPr>
            <a:lvl7pPr marL="10799408" indent="0">
              <a:buNone/>
              <a:defRPr sz="6299" b="1"/>
            </a:lvl7pPr>
            <a:lvl8pPr marL="12599309" indent="0">
              <a:buNone/>
              <a:defRPr sz="6299" b="1"/>
            </a:lvl8pPr>
            <a:lvl9pPr marL="14399211" indent="0">
              <a:buNone/>
              <a:defRPr sz="6299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73" y="13149907"/>
            <a:ext cx="15304576" cy="1934153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9F2-C28B-430B-BC55-3BD1C0141276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5C47-727B-4722-9A53-64BEED34E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95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9F2-C28B-430B-BC55-3BD1C0141276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5C47-727B-4722-9A53-64BEED34E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409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9F2-C28B-430B-BC55-3BD1C0141276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5C47-727B-4722-9A53-64BEED34E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013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2399982"/>
            <a:ext cx="11610855" cy="8399939"/>
          </a:xfrm>
        </p:spPr>
        <p:txBody>
          <a:bodyPr anchor="b"/>
          <a:lstStyle>
            <a:lvl1pPr>
              <a:defRPr sz="12597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82" y="5183307"/>
            <a:ext cx="18224865" cy="25583149"/>
          </a:xfrm>
        </p:spPr>
        <p:txBody>
          <a:bodyPr/>
          <a:lstStyle>
            <a:lvl1pPr>
              <a:defRPr sz="12597"/>
            </a:lvl1pPr>
            <a:lvl2pPr>
              <a:defRPr sz="11024"/>
            </a:lvl2pPr>
            <a:lvl3pPr>
              <a:defRPr sz="9448"/>
            </a:lvl3pPr>
            <a:lvl4pPr>
              <a:defRPr sz="7874"/>
            </a:lvl4pPr>
            <a:lvl5pPr>
              <a:defRPr sz="7874"/>
            </a:lvl5pPr>
            <a:lvl6pPr>
              <a:defRPr sz="7874"/>
            </a:lvl6pPr>
            <a:lvl7pPr>
              <a:defRPr sz="7874"/>
            </a:lvl7pPr>
            <a:lvl8pPr>
              <a:defRPr sz="7874"/>
            </a:lvl8pPr>
            <a:lvl9pPr>
              <a:defRPr sz="7874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10799923"/>
            <a:ext cx="11610855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01" indent="0">
              <a:buNone/>
              <a:defRPr sz="5512"/>
            </a:lvl2pPr>
            <a:lvl3pPr marL="3599803" indent="0">
              <a:buNone/>
              <a:defRPr sz="4723"/>
            </a:lvl3pPr>
            <a:lvl4pPr marL="5399704" indent="0">
              <a:buNone/>
              <a:defRPr sz="3937"/>
            </a:lvl4pPr>
            <a:lvl5pPr marL="7199606" indent="0">
              <a:buNone/>
              <a:defRPr sz="3937"/>
            </a:lvl5pPr>
            <a:lvl6pPr marL="8999507" indent="0">
              <a:buNone/>
              <a:defRPr sz="3937"/>
            </a:lvl6pPr>
            <a:lvl7pPr marL="10799408" indent="0">
              <a:buNone/>
              <a:defRPr sz="3937"/>
            </a:lvl7pPr>
            <a:lvl8pPr marL="12599309" indent="0">
              <a:buNone/>
              <a:defRPr sz="3937"/>
            </a:lvl8pPr>
            <a:lvl9pPr marL="14399211" indent="0">
              <a:buNone/>
              <a:defRPr sz="3937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9F2-C28B-430B-BC55-3BD1C0141276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5C47-727B-4722-9A53-64BEED34E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179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2399982"/>
            <a:ext cx="11610855" cy="8399939"/>
          </a:xfrm>
        </p:spPr>
        <p:txBody>
          <a:bodyPr anchor="b"/>
          <a:lstStyle>
            <a:lvl1pPr>
              <a:defRPr sz="12597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82" y="5183307"/>
            <a:ext cx="18224865" cy="25583149"/>
          </a:xfrm>
        </p:spPr>
        <p:txBody>
          <a:bodyPr anchor="t"/>
          <a:lstStyle>
            <a:lvl1pPr marL="0" indent="0">
              <a:buNone/>
              <a:defRPr sz="12597"/>
            </a:lvl1pPr>
            <a:lvl2pPr marL="1799901" indent="0">
              <a:buNone/>
              <a:defRPr sz="11024"/>
            </a:lvl2pPr>
            <a:lvl3pPr marL="3599803" indent="0">
              <a:buNone/>
              <a:defRPr sz="9448"/>
            </a:lvl3pPr>
            <a:lvl4pPr marL="5399704" indent="0">
              <a:buNone/>
              <a:defRPr sz="7874"/>
            </a:lvl4pPr>
            <a:lvl5pPr marL="7199606" indent="0">
              <a:buNone/>
              <a:defRPr sz="7874"/>
            </a:lvl5pPr>
            <a:lvl6pPr marL="8999507" indent="0">
              <a:buNone/>
              <a:defRPr sz="7874"/>
            </a:lvl6pPr>
            <a:lvl7pPr marL="10799408" indent="0">
              <a:buNone/>
              <a:defRPr sz="7874"/>
            </a:lvl7pPr>
            <a:lvl8pPr marL="12599309" indent="0">
              <a:buNone/>
              <a:defRPr sz="7874"/>
            </a:lvl8pPr>
            <a:lvl9pPr marL="14399211" indent="0">
              <a:buNone/>
              <a:defRPr sz="7874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10799923"/>
            <a:ext cx="11610855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01" indent="0">
              <a:buNone/>
              <a:defRPr sz="5512"/>
            </a:lvl2pPr>
            <a:lvl3pPr marL="3599803" indent="0">
              <a:buNone/>
              <a:defRPr sz="4723"/>
            </a:lvl3pPr>
            <a:lvl4pPr marL="5399704" indent="0">
              <a:buNone/>
              <a:defRPr sz="3937"/>
            </a:lvl4pPr>
            <a:lvl5pPr marL="7199606" indent="0">
              <a:buNone/>
              <a:defRPr sz="3937"/>
            </a:lvl5pPr>
            <a:lvl6pPr marL="8999507" indent="0">
              <a:buNone/>
              <a:defRPr sz="3937"/>
            </a:lvl6pPr>
            <a:lvl7pPr marL="10799408" indent="0">
              <a:buNone/>
              <a:defRPr sz="3937"/>
            </a:lvl7pPr>
            <a:lvl8pPr marL="12599309" indent="0">
              <a:buNone/>
              <a:defRPr sz="3937"/>
            </a:lvl8pPr>
            <a:lvl9pPr marL="14399211" indent="0">
              <a:buNone/>
              <a:defRPr sz="3937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9F2-C28B-430B-BC55-3BD1C0141276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F5C47-727B-4722-9A53-64BEED34E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549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7" y="1916662"/>
            <a:ext cx="31049774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7" y="9583265"/>
            <a:ext cx="31049774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6" y="33366435"/>
            <a:ext cx="8099941" cy="19166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329F2-C28B-430B-BC55-3BD1C0141276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9" y="33366435"/>
            <a:ext cx="12149912" cy="19166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9" y="33366435"/>
            <a:ext cx="8099941" cy="19166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F5C47-727B-4722-9A53-64BEED34E5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4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599803" rtl="0" eaLnBrk="1" latinLnBrk="0" hangingPunct="1">
        <a:lnSpc>
          <a:spcPct val="90000"/>
        </a:lnSpc>
        <a:spcBef>
          <a:spcPct val="0"/>
        </a:spcBef>
        <a:buNone/>
        <a:defRPr sz="173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50" indent="-899950" algn="l" defTabSz="3599803" rtl="0" eaLnBrk="1" latinLnBrk="0" hangingPunct="1">
        <a:lnSpc>
          <a:spcPct val="90000"/>
        </a:lnSpc>
        <a:spcBef>
          <a:spcPts val="3937"/>
        </a:spcBef>
        <a:buFont typeface="Arial" panose="020B0604020202020204" pitchFamily="34" charset="0"/>
        <a:buChar char="•"/>
        <a:defRPr sz="11024" kern="1200">
          <a:solidFill>
            <a:schemeClr val="tx1"/>
          </a:solidFill>
          <a:latin typeface="+mn-lt"/>
          <a:ea typeface="+mn-ea"/>
          <a:cs typeface="+mn-cs"/>
        </a:defRPr>
      </a:lvl1pPr>
      <a:lvl2pPr marL="2699853" indent="-899950" algn="l" defTabSz="359980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9448" kern="1200">
          <a:solidFill>
            <a:schemeClr val="tx1"/>
          </a:solidFill>
          <a:latin typeface="+mn-lt"/>
          <a:ea typeface="+mn-ea"/>
          <a:cs typeface="+mn-cs"/>
        </a:defRPr>
      </a:lvl2pPr>
      <a:lvl3pPr marL="4499753" indent="-899950" algn="l" defTabSz="359980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874" kern="1200">
          <a:solidFill>
            <a:schemeClr val="tx1"/>
          </a:solidFill>
          <a:latin typeface="+mn-lt"/>
          <a:ea typeface="+mn-ea"/>
          <a:cs typeface="+mn-cs"/>
        </a:defRPr>
      </a:lvl3pPr>
      <a:lvl4pPr marL="6299655" indent="-899950" algn="l" defTabSz="359980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8099556" indent="-899950" algn="l" defTabSz="359980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9899458" indent="-899950" algn="l" defTabSz="359980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1699359" indent="-899950" algn="l" defTabSz="359980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3499260" indent="-899950" algn="l" defTabSz="359980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5299161" indent="-899950" algn="l" defTabSz="359980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9980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1pPr>
      <a:lvl2pPr marL="1799901" algn="l" defTabSz="359980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599803" algn="l" defTabSz="359980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399704" algn="l" defTabSz="359980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7199606" algn="l" defTabSz="359980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8999507" algn="l" defTabSz="359980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0799408" algn="l" defTabSz="359980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2599309" algn="l" defTabSz="359980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4399211" algn="l" defTabSz="359980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13" Type="http://schemas.openxmlformats.org/officeDocument/2006/relationships/image" Target="../media/image83.JPG"/><Relationship Id="rId3" Type="http://schemas.openxmlformats.org/officeDocument/2006/relationships/image" Target="../media/image73.JPG"/><Relationship Id="rId7" Type="http://schemas.openxmlformats.org/officeDocument/2006/relationships/image" Target="../media/image77.JPG"/><Relationship Id="rId12" Type="http://schemas.openxmlformats.org/officeDocument/2006/relationships/image" Target="../media/image82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11" Type="http://schemas.openxmlformats.org/officeDocument/2006/relationships/image" Target="../media/image81.JPG"/><Relationship Id="rId5" Type="http://schemas.openxmlformats.org/officeDocument/2006/relationships/image" Target="../media/image75.JPG"/><Relationship Id="rId10" Type="http://schemas.openxmlformats.org/officeDocument/2006/relationships/image" Target="../media/image80.JPG"/><Relationship Id="rId4" Type="http://schemas.openxmlformats.org/officeDocument/2006/relationships/image" Target="../media/image74.JPG"/><Relationship Id="rId9" Type="http://schemas.openxmlformats.org/officeDocument/2006/relationships/image" Target="../media/image7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3" Type="http://schemas.openxmlformats.org/officeDocument/2006/relationships/image" Target="../media/image85.JPG"/><Relationship Id="rId7" Type="http://schemas.openxmlformats.org/officeDocument/2006/relationships/image" Target="../media/image89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11" Type="http://schemas.openxmlformats.org/officeDocument/2006/relationships/image" Target="../media/image93.JPG"/><Relationship Id="rId5" Type="http://schemas.openxmlformats.org/officeDocument/2006/relationships/image" Target="../media/image87.JPG"/><Relationship Id="rId10" Type="http://schemas.openxmlformats.org/officeDocument/2006/relationships/image" Target="../media/image92.JPG"/><Relationship Id="rId4" Type="http://schemas.openxmlformats.org/officeDocument/2006/relationships/image" Target="../media/image86.JPG"/><Relationship Id="rId9" Type="http://schemas.openxmlformats.org/officeDocument/2006/relationships/image" Target="../media/image9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95.JPG"/><Relationship Id="rId7" Type="http://schemas.openxmlformats.org/officeDocument/2006/relationships/image" Target="../media/image99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G"/><Relationship Id="rId11" Type="http://schemas.openxmlformats.org/officeDocument/2006/relationships/image" Target="../media/image103.JPG"/><Relationship Id="rId5" Type="http://schemas.openxmlformats.org/officeDocument/2006/relationships/image" Target="../media/image97.JPG"/><Relationship Id="rId10" Type="http://schemas.openxmlformats.org/officeDocument/2006/relationships/image" Target="../media/image102.JPG"/><Relationship Id="rId4" Type="http://schemas.openxmlformats.org/officeDocument/2006/relationships/image" Target="../media/image96.JPG"/><Relationship Id="rId9" Type="http://schemas.openxmlformats.org/officeDocument/2006/relationships/image" Target="../media/image10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3" Type="http://schemas.openxmlformats.org/officeDocument/2006/relationships/image" Target="../media/image105.JPG"/><Relationship Id="rId7" Type="http://schemas.openxmlformats.org/officeDocument/2006/relationships/image" Target="../media/image109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G"/><Relationship Id="rId5" Type="http://schemas.openxmlformats.org/officeDocument/2006/relationships/image" Target="../media/image107.JPG"/><Relationship Id="rId4" Type="http://schemas.openxmlformats.org/officeDocument/2006/relationships/image" Target="../media/image106.JPG"/><Relationship Id="rId9" Type="http://schemas.openxmlformats.org/officeDocument/2006/relationships/image" Target="../media/image1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G"/><Relationship Id="rId3" Type="http://schemas.openxmlformats.org/officeDocument/2006/relationships/image" Target="../media/image113.JPG"/><Relationship Id="rId7" Type="http://schemas.openxmlformats.org/officeDocument/2006/relationships/image" Target="../media/image117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5" Type="http://schemas.openxmlformats.org/officeDocument/2006/relationships/image" Target="../media/image115.JPG"/><Relationship Id="rId4" Type="http://schemas.openxmlformats.org/officeDocument/2006/relationships/image" Target="../media/image114.JPG"/><Relationship Id="rId9" Type="http://schemas.openxmlformats.org/officeDocument/2006/relationships/image" Target="../media/image11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G"/><Relationship Id="rId3" Type="http://schemas.openxmlformats.org/officeDocument/2006/relationships/image" Target="../media/image121.JPG"/><Relationship Id="rId7" Type="http://schemas.openxmlformats.org/officeDocument/2006/relationships/image" Target="../media/image125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5" Type="http://schemas.openxmlformats.org/officeDocument/2006/relationships/image" Target="../media/image123.JPG"/><Relationship Id="rId4" Type="http://schemas.openxmlformats.org/officeDocument/2006/relationships/image" Target="../media/image122.JPG"/><Relationship Id="rId9" Type="http://schemas.openxmlformats.org/officeDocument/2006/relationships/image" Target="../media/image12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G"/><Relationship Id="rId3" Type="http://schemas.openxmlformats.org/officeDocument/2006/relationships/image" Target="../media/image129.JPG"/><Relationship Id="rId7" Type="http://schemas.openxmlformats.org/officeDocument/2006/relationships/image" Target="../media/image133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G"/><Relationship Id="rId5" Type="http://schemas.openxmlformats.org/officeDocument/2006/relationships/image" Target="../media/image131.JPG"/><Relationship Id="rId4" Type="http://schemas.openxmlformats.org/officeDocument/2006/relationships/image" Target="../media/image130.JPG"/><Relationship Id="rId9" Type="http://schemas.openxmlformats.org/officeDocument/2006/relationships/image" Target="../media/image135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G"/><Relationship Id="rId3" Type="http://schemas.openxmlformats.org/officeDocument/2006/relationships/image" Target="../media/image137.JPG"/><Relationship Id="rId7" Type="http://schemas.openxmlformats.org/officeDocument/2006/relationships/image" Target="../media/image141.JP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G"/><Relationship Id="rId5" Type="http://schemas.openxmlformats.org/officeDocument/2006/relationships/image" Target="../media/image139.JPG"/><Relationship Id="rId4" Type="http://schemas.openxmlformats.org/officeDocument/2006/relationships/image" Target="../media/image138.JPG"/><Relationship Id="rId9" Type="http://schemas.openxmlformats.org/officeDocument/2006/relationships/image" Target="../media/image14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G"/><Relationship Id="rId3" Type="http://schemas.openxmlformats.org/officeDocument/2006/relationships/image" Target="../media/image145.JPG"/><Relationship Id="rId7" Type="http://schemas.openxmlformats.org/officeDocument/2006/relationships/image" Target="../media/image149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G"/><Relationship Id="rId5" Type="http://schemas.openxmlformats.org/officeDocument/2006/relationships/image" Target="../media/image147.JPG"/><Relationship Id="rId4" Type="http://schemas.openxmlformats.org/officeDocument/2006/relationships/image" Target="../media/image146.JPG"/><Relationship Id="rId9" Type="http://schemas.openxmlformats.org/officeDocument/2006/relationships/image" Target="../media/image151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G"/><Relationship Id="rId3" Type="http://schemas.openxmlformats.org/officeDocument/2006/relationships/image" Target="../media/image153.JPG"/><Relationship Id="rId7" Type="http://schemas.openxmlformats.org/officeDocument/2006/relationships/image" Target="../media/image157.JP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JPG"/><Relationship Id="rId5" Type="http://schemas.openxmlformats.org/officeDocument/2006/relationships/image" Target="../media/image155.JPG"/><Relationship Id="rId4" Type="http://schemas.openxmlformats.org/officeDocument/2006/relationships/image" Target="../media/image154.JPG"/><Relationship Id="rId9" Type="http://schemas.openxmlformats.org/officeDocument/2006/relationships/image" Target="../media/image15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sv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svg"/><Relationship Id="rId4" Type="http://schemas.openxmlformats.org/officeDocument/2006/relationships/image" Target="../media/image16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10" Type="http://schemas.openxmlformats.org/officeDocument/2006/relationships/image" Target="../media/image45.jpg"/><Relationship Id="rId4" Type="http://schemas.openxmlformats.org/officeDocument/2006/relationships/image" Target="../media/image39.jpg"/><Relationship Id="rId9" Type="http://schemas.openxmlformats.org/officeDocument/2006/relationships/image" Target="../media/image4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Relationship Id="rId9" Type="http://schemas.openxmlformats.org/officeDocument/2006/relationships/image" Target="../media/image5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13" Type="http://schemas.openxmlformats.org/officeDocument/2006/relationships/image" Target="../media/image71.JPG"/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12" Type="http://schemas.openxmlformats.org/officeDocument/2006/relationships/image" Target="../media/image70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11" Type="http://schemas.openxmlformats.org/officeDocument/2006/relationships/image" Target="../media/image69.JPG"/><Relationship Id="rId5" Type="http://schemas.openxmlformats.org/officeDocument/2006/relationships/image" Target="../media/image63.JPG"/><Relationship Id="rId10" Type="http://schemas.openxmlformats.org/officeDocument/2006/relationships/image" Target="../media/image68.JPG"/><Relationship Id="rId4" Type="http://schemas.openxmlformats.org/officeDocument/2006/relationships/image" Target="../media/image62.JPG"/><Relationship Id="rId9" Type="http://schemas.openxmlformats.org/officeDocument/2006/relationships/image" Target="../media/image6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915D0F5-D203-4D40-BCDC-E98137B79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00" y="3080388"/>
            <a:ext cx="8482227" cy="846386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5719CD8F-F90B-4BB3-A059-37379B60EEF1}"/>
              </a:ext>
            </a:extLst>
          </p:cNvPr>
          <p:cNvGrpSpPr/>
          <p:nvPr/>
        </p:nvGrpSpPr>
        <p:grpSpPr>
          <a:xfrm>
            <a:off x="8911040" y="10330551"/>
            <a:ext cx="1281120" cy="861774"/>
            <a:chOff x="18523595" y="11942210"/>
            <a:chExt cx="1281120" cy="8617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AE3ABD-9EB1-431E-A48D-8EDAE7A6FF1C}"/>
                </a:ext>
              </a:extLst>
            </p:cNvPr>
            <p:cNvSpPr txBox="1"/>
            <p:nvPr/>
          </p:nvSpPr>
          <p:spPr>
            <a:xfrm>
              <a:off x="18523595" y="11942210"/>
              <a:ext cx="1281120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C73478B-3A90-4EEF-B3E4-6F628B398871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75481"/>
              <a:ext cx="731511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D9B7C4-90EA-405B-96ED-F5C728384F89}"/>
              </a:ext>
            </a:extLst>
          </p:cNvPr>
          <p:cNvSpPr txBox="1"/>
          <p:nvPr/>
        </p:nvSpPr>
        <p:spPr>
          <a:xfrm>
            <a:off x="24571465" y="6342833"/>
            <a:ext cx="4450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0" dirty="0">
                <a:latin typeface="Consolas" panose="020B0609020204030204" pitchFamily="49" charset="0"/>
              </a:rPr>
              <a:t>20 ×</a:t>
            </a:r>
            <a:endParaRPr lang="zh-CN" altLang="en-US" sz="12000" dirty="0">
              <a:latin typeface="Consolas" panose="020B0609020204030204" pitchFamily="49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20670F8-84A9-4F3D-BA49-E61D59914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78" y="14437117"/>
            <a:ext cx="8640000" cy="864000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84C2C07D-7308-4947-B17A-C5A13F9F32D4}"/>
              </a:ext>
            </a:extLst>
          </p:cNvPr>
          <p:cNvGrpSpPr/>
          <p:nvPr/>
        </p:nvGrpSpPr>
        <p:grpSpPr>
          <a:xfrm>
            <a:off x="18327503" y="23602764"/>
            <a:ext cx="872355" cy="707886"/>
            <a:chOff x="18700795" y="12162547"/>
            <a:chExt cx="872355" cy="70788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7DD26A3-8270-4F65-8FCA-94E89A9A5550}"/>
                </a:ext>
              </a:extLst>
            </p:cNvPr>
            <p:cNvSpPr txBox="1"/>
            <p:nvPr/>
          </p:nvSpPr>
          <p:spPr>
            <a:xfrm>
              <a:off x="18700795" y="12162547"/>
              <a:ext cx="8723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C46D283-7E61-4CA1-841F-E43C936841D9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24685"/>
              <a:ext cx="731511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5538EFB-4DFF-4508-B887-17ECCBE9E572}"/>
              </a:ext>
            </a:extLst>
          </p:cNvPr>
          <p:cNvSpPr txBox="1"/>
          <p:nvPr/>
        </p:nvSpPr>
        <p:spPr>
          <a:xfrm>
            <a:off x="24571465" y="17783062"/>
            <a:ext cx="4450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0" dirty="0">
                <a:latin typeface="Consolas" panose="020B0609020204030204" pitchFamily="49" charset="0"/>
              </a:rPr>
              <a:t>40 ×</a:t>
            </a:r>
            <a:endParaRPr lang="zh-CN" altLang="en-US" sz="12000" dirty="0">
              <a:latin typeface="Consolas" panose="020B0609020204030204" pitchFamily="49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F827539-DBA3-43C4-BB12-01AD15BF604E}"/>
              </a:ext>
            </a:extLst>
          </p:cNvPr>
          <p:cNvGrpSpPr/>
          <p:nvPr/>
        </p:nvGrpSpPr>
        <p:grpSpPr>
          <a:xfrm>
            <a:off x="8840150" y="21811166"/>
            <a:ext cx="1281120" cy="861774"/>
            <a:chOff x="15599761" y="18153565"/>
            <a:chExt cx="1281120" cy="86177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70D6DE-C14C-4C07-86DC-5A5CB9B3D1DE}"/>
                </a:ext>
              </a:extLst>
            </p:cNvPr>
            <p:cNvSpPr txBox="1"/>
            <p:nvPr/>
          </p:nvSpPr>
          <p:spPr>
            <a:xfrm>
              <a:off x="15599761" y="18153565"/>
              <a:ext cx="12811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1F935A1-530E-4FF4-B3FE-CF1612B09524}"/>
                </a:ext>
              </a:extLst>
            </p:cNvPr>
            <p:cNvCxnSpPr>
              <a:cxnSpLocks/>
            </p:cNvCxnSpPr>
            <p:nvPr/>
          </p:nvCxnSpPr>
          <p:spPr>
            <a:xfrm>
              <a:off x="15952321" y="18833112"/>
              <a:ext cx="576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9D3B104-32BF-4C74-BB20-4DBCA247A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33" y="25258369"/>
            <a:ext cx="8677768" cy="866833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D1A52B7-F311-47AB-9906-26DAC0D53A2C}"/>
              </a:ext>
            </a:extLst>
          </p:cNvPr>
          <p:cNvGrpSpPr/>
          <p:nvPr/>
        </p:nvGrpSpPr>
        <p:grpSpPr>
          <a:xfrm>
            <a:off x="18327503" y="34442742"/>
            <a:ext cx="872355" cy="707886"/>
            <a:chOff x="18700795" y="12162547"/>
            <a:chExt cx="872355" cy="7078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2DB59B-625A-426B-85AF-81FFC8228C13}"/>
                </a:ext>
              </a:extLst>
            </p:cNvPr>
            <p:cNvSpPr txBox="1"/>
            <p:nvPr/>
          </p:nvSpPr>
          <p:spPr>
            <a:xfrm>
              <a:off x="18700795" y="12162547"/>
              <a:ext cx="8723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373D084-226C-454C-B6EF-41C407E5BDCF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24685"/>
              <a:ext cx="731511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D0E5978-DB8B-47AD-A254-3C8D10FA8DAB}"/>
              </a:ext>
            </a:extLst>
          </p:cNvPr>
          <p:cNvSpPr txBox="1"/>
          <p:nvPr/>
        </p:nvSpPr>
        <p:spPr>
          <a:xfrm>
            <a:off x="24571465" y="28623040"/>
            <a:ext cx="4450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0" dirty="0">
                <a:latin typeface="Consolas" panose="020B0609020204030204" pitchFamily="49" charset="0"/>
              </a:rPr>
              <a:t>10 ×</a:t>
            </a:r>
            <a:endParaRPr lang="zh-CN" altLang="en-US" sz="12000" dirty="0">
              <a:latin typeface="Consolas" panose="020B0609020204030204" pitchFamily="49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D3F5A8E-DD73-4C02-B58B-3CEBB294D536}"/>
              </a:ext>
            </a:extLst>
          </p:cNvPr>
          <p:cNvGrpSpPr/>
          <p:nvPr/>
        </p:nvGrpSpPr>
        <p:grpSpPr>
          <a:xfrm>
            <a:off x="8819057" y="32619027"/>
            <a:ext cx="1494320" cy="861774"/>
            <a:chOff x="15599761" y="18153565"/>
            <a:chExt cx="1494320" cy="86177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F8BC40-D59C-4EFF-9273-660BD3E14434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D08692E-27A1-4D60-82A6-0C1021B5A8DB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231C5DA-9DED-4C55-9022-4FBF6765E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163" y="25248946"/>
            <a:ext cx="8677747" cy="868718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2EEBFEF8-95F5-4C07-A9BF-0E942A3562B1}"/>
              </a:ext>
            </a:extLst>
          </p:cNvPr>
          <p:cNvGrpSpPr/>
          <p:nvPr/>
        </p:nvGrpSpPr>
        <p:grpSpPr>
          <a:xfrm>
            <a:off x="18014176" y="32619027"/>
            <a:ext cx="1494320" cy="861774"/>
            <a:chOff x="15599761" y="18153565"/>
            <a:chExt cx="1494320" cy="86177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E5DBA1B-8768-4739-AF8D-FEAB5AE746EF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8C429B6-D09E-4DCA-921B-F93B9A59175D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135EAE83-FBBE-403B-87E9-410C72ED2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675" y="14456148"/>
            <a:ext cx="8630629" cy="86400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371BBA3-83B0-42A2-80CC-F245E5655617}"/>
              </a:ext>
            </a:extLst>
          </p:cNvPr>
          <p:cNvGrpSpPr/>
          <p:nvPr/>
        </p:nvGrpSpPr>
        <p:grpSpPr>
          <a:xfrm>
            <a:off x="18016419" y="21811166"/>
            <a:ext cx="1281120" cy="861774"/>
            <a:chOff x="15599761" y="18153565"/>
            <a:chExt cx="1281120" cy="86177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750629F-89CD-4E60-8A02-45E4DBCBB41E}"/>
                </a:ext>
              </a:extLst>
            </p:cNvPr>
            <p:cNvSpPr txBox="1"/>
            <p:nvPr/>
          </p:nvSpPr>
          <p:spPr>
            <a:xfrm>
              <a:off x="15599761" y="18153565"/>
              <a:ext cx="12811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4CB837D-9611-4FC8-AF01-33F50A86F923}"/>
                </a:ext>
              </a:extLst>
            </p:cNvPr>
            <p:cNvCxnSpPr>
              <a:cxnSpLocks/>
            </p:cNvCxnSpPr>
            <p:nvPr/>
          </p:nvCxnSpPr>
          <p:spPr>
            <a:xfrm>
              <a:off x="15952321" y="18833112"/>
              <a:ext cx="576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349D229-414E-4B7D-9980-83A081B132DF}"/>
              </a:ext>
            </a:extLst>
          </p:cNvPr>
          <p:cNvSpPr txBox="1"/>
          <p:nvPr/>
        </p:nvSpPr>
        <p:spPr>
          <a:xfrm>
            <a:off x="2220686" y="25369579"/>
            <a:ext cx="2723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Well 1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DAE1BE1-FEB9-44ED-B057-2ECA6DD10DB1}"/>
              </a:ext>
            </a:extLst>
          </p:cNvPr>
          <p:cNvSpPr txBox="1"/>
          <p:nvPr/>
        </p:nvSpPr>
        <p:spPr>
          <a:xfrm>
            <a:off x="11354102" y="25369579"/>
            <a:ext cx="2723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Well 2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229ED5D-BFED-4947-95D9-6DBAE8DD76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233" y="3048099"/>
            <a:ext cx="8537738" cy="8528448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3A55A9D-6321-41A2-A45C-06E59AC0E8BF}"/>
              </a:ext>
            </a:extLst>
          </p:cNvPr>
          <p:cNvGrpSpPr/>
          <p:nvPr/>
        </p:nvGrpSpPr>
        <p:grpSpPr>
          <a:xfrm>
            <a:off x="18031227" y="10330551"/>
            <a:ext cx="1281120" cy="861774"/>
            <a:chOff x="18523595" y="11942210"/>
            <a:chExt cx="1281120" cy="86177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5B65BCB-68CE-4EF7-AA50-E9EB435FC1C7}"/>
                </a:ext>
              </a:extLst>
            </p:cNvPr>
            <p:cNvSpPr txBox="1"/>
            <p:nvPr/>
          </p:nvSpPr>
          <p:spPr>
            <a:xfrm>
              <a:off x="18523595" y="11942210"/>
              <a:ext cx="1281120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EA4D360-E40B-45EB-8868-2ECA07C97FA7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75481"/>
              <a:ext cx="731511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4766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42C145-E3EF-4B7B-B789-832A547C3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76" y="4697046"/>
            <a:ext cx="8677716" cy="86871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7548C9E-231A-41E5-B9FC-9E75903288D6}"/>
              </a:ext>
            </a:extLst>
          </p:cNvPr>
          <p:cNvGrpSpPr/>
          <p:nvPr/>
        </p:nvGrpSpPr>
        <p:grpSpPr>
          <a:xfrm>
            <a:off x="7180275" y="12245562"/>
            <a:ext cx="1494320" cy="861774"/>
            <a:chOff x="18523595" y="11942210"/>
            <a:chExt cx="1494320" cy="8617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0E313A-AA26-40D1-BED1-749A7587174C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330F84-1869-4746-BC05-8E0E89314A0E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CCF2A1C-1C01-4BBC-9259-F19BC08DF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317" y="4706499"/>
            <a:ext cx="8696581" cy="867769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8DFF75E-CB02-4AFD-A90B-7E287A55178E}"/>
              </a:ext>
            </a:extLst>
          </p:cNvPr>
          <p:cNvGrpSpPr/>
          <p:nvPr/>
        </p:nvGrpSpPr>
        <p:grpSpPr>
          <a:xfrm>
            <a:off x="16214049" y="12250288"/>
            <a:ext cx="1494320" cy="861774"/>
            <a:chOff x="18523595" y="11942210"/>
            <a:chExt cx="1494320" cy="8617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062F2E-ABEB-4812-9160-FF6394D48A89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A9E9716-80C9-44C1-BAE8-F6272C132DB3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D64F543-BFE6-4266-8AD6-4F0ECA250B17}"/>
              </a:ext>
            </a:extLst>
          </p:cNvPr>
          <p:cNvSpPr txBox="1"/>
          <p:nvPr/>
        </p:nvSpPr>
        <p:spPr>
          <a:xfrm>
            <a:off x="664601" y="5290453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d(0h)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A0F5BC-F3BA-4E2A-9401-B578D2057D8B}"/>
              </a:ext>
            </a:extLst>
          </p:cNvPr>
          <p:cNvSpPr txBox="1"/>
          <p:nvPr/>
        </p:nvSpPr>
        <p:spPr>
          <a:xfrm>
            <a:off x="9698375" y="5480072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d(24h)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553B86-2788-4A5A-A821-049DE4247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76" y="13786230"/>
            <a:ext cx="8668191" cy="869658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8AF15A3-B796-4E26-BC59-DC0CB1EB6E70}"/>
              </a:ext>
            </a:extLst>
          </p:cNvPr>
          <p:cNvGrpSpPr/>
          <p:nvPr/>
        </p:nvGrpSpPr>
        <p:grpSpPr>
          <a:xfrm>
            <a:off x="7175513" y="21339462"/>
            <a:ext cx="1494320" cy="861774"/>
            <a:chOff x="18523595" y="11942210"/>
            <a:chExt cx="1494320" cy="861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D7DE5E-A5F0-4373-AD07-0CA1BEB6F011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967B13-3A13-4FDC-B3A6-17C4CE7F6230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56DB557-D91D-4C72-A0AF-2DEBF962E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317" y="13805157"/>
            <a:ext cx="8677654" cy="867765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ED33702-CD63-48A0-ADB1-0C5FCEA9B738}"/>
              </a:ext>
            </a:extLst>
          </p:cNvPr>
          <p:cNvGrpSpPr/>
          <p:nvPr/>
        </p:nvGrpSpPr>
        <p:grpSpPr>
          <a:xfrm>
            <a:off x="16204585" y="21348926"/>
            <a:ext cx="1494320" cy="861774"/>
            <a:chOff x="18523595" y="11942210"/>
            <a:chExt cx="1494320" cy="86177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1923A7-71CD-48F6-A768-FB9216418E09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8BD0416-95DC-42FB-9AB5-4C8F92EB1E13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415D45D-9312-414B-A85C-1B96D19EA1A0}"/>
              </a:ext>
            </a:extLst>
          </p:cNvPr>
          <p:cNvSpPr txBox="1"/>
          <p:nvPr/>
        </p:nvSpPr>
        <p:spPr>
          <a:xfrm>
            <a:off x="481810" y="14384353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e(0h)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AE044F-5942-4063-A8AB-6464F276C7D1}"/>
              </a:ext>
            </a:extLst>
          </p:cNvPr>
          <p:cNvSpPr txBox="1"/>
          <p:nvPr/>
        </p:nvSpPr>
        <p:spPr>
          <a:xfrm>
            <a:off x="9510882" y="145787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e(24h)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16A470A-A6A1-4DC6-AB47-9B85538491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683" y="4706499"/>
            <a:ext cx="8687127" cy="867769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2780571-D11C-4797-91D3-05ABBDAE2BFE}"/>
              </a:ext>
            </a:extLst>
          </p:cNvPr>
          <p:cNvGrpSpPr/>
          <p:nvPr/>
        </p:nvGrpSpPr>
        <p:grpSpPr>
          <a:xfrm>
            <a:off x="25266688" y="12250288"/>
            <a:ext cx="1494320" cy="861774"/>
            <a:chOff x="18523595" y="11942210"/>
            <a:chExt cx="1494320" cy="86177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3661F5-7FE4-4CA7-846D-1BCCD8E9F3F1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21D8B25-6AA0-4F46-AE1C-BC27351B108E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2D3F807-A195-4198-880E-1338BE3DD230}"/>
              </a:ext>
            </a:extLst>
          </p:cNvPr>
          <p:cNvSpPr txBox="1"/>
          <p:nvPr/>
        </p:nvSpPr>
        <p:spPr>
          <a:xfrm>
            <a:off x="18751014" y="5480072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d(63h)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AFDF6C-4082-4C64-AED3-5833ED1B41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121" y="13814559"/>
            <a:ext cx="8677654" cy="865885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200F798-7D02-41C7-9C97-9CCCECB46832}"/>
              </a:ext>
            </a:extLst>
          </p:cNvPr>
          <p:cNvGrpSpPr/>
          <p:nvPr/>
        </p:nvGrpSpPr>
        <p:grpSpPr>
          <a:xfrm>
            <a:off x="25238389" y="21348926"/>
            <a:ext cx="1494320" cy="861774"/>
            <a:chOff x="18523595" y="11942210"/>
            <a:chExt cx="1494320" cy="86177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538047-6468-46D8-9ABF-D01FD3D5C8D9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63E691A-B377-4DE5-911F-F48EF8B806CA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25DBB5C-F63A-4EA5-942D-F27EB2A5CD03}"/>
              </a:ext>
            </a:extLst>
          </p:cNvPr>
          <p:cNvSpPr txBox="1"/>
          <p:nvPr/>
        </p:nvSpPr>
        <p:spPr>
          <a:xfrm>
            <a:off x="18544686" y="145787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e(63h)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571B24-BC9B-4773-86AB-74603DC397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76" y="22880130"/>
            <a:ext cx="8677716" cy="869658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AB67970-5839-4EF5-868B-E7C6D01F872A}"/>
              </a:ext>
            </a:extLst>
          </p:cNvPr>
          <p:cNvGrpSpPr/>
          <p:nvPr/>
        </p:nvGrpSpPr>
        <p:grpSpPr>
          <a:xfrm>
            <a:off x="7180276" y="30433362"/>
            <a:ext cx="1494320" cy="861774"/>
            <a:chOff x="18523595" y="11942210"/>
            <a:chExt cx="1494320" cy="86177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601C01-5D14-4761-AA2E-5414ED1D8E52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815A2B4-182B-4DCB-9773-C56F801E0129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DD2BFA4B-6F7F-4112-8C0B-7AFB5592E5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317" y="22903774"/>
            <a:ext cx="8715466" cy="867765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836FCD85-2775-4B21-958D-3BB8B43E06AC}"/>
              </a:ext>
            </a:extLst>
          </p:cNvPr>
          <p:cNvGrpSpPr/>
          <p:nvPr/>
        </p:nvGrpSpPr>
        <p:grpSpPr>
          <a:xfrm>
            <a:off x="16223491" y="30447543"/>
            <a:ext cx="1494320" cy="861774"/>
            <a:chOff x="18523595" y="11942210"/>
            <a:chExt cx="1494320" cy="86177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4CD1C0-1AED-478E-8FE7-5C972547DEAB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DF8B30B-8131-4C1F-B97E-108ABCD22901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836A182-23F7-41E5-9894-0EE1360D50FD}"/>
              </a:ext>
            </a:extLst>
          </p:cNvPr>
          <p:cNvSpPr txBox="1"/>
          <p:nvPr/>
        </p:nvSpPr>
        <p:spPr>
          <a:xfrm>
            <a:off x="486573" y="23478253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f(0h)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32C611-0F6C-4F40-B14B-833F452A98F7}"/>
              </a:ext>
            </a:extLst>
          </p:cNvPr>
          <p:cNvSpPr txBox="1"/>
          <p:nvPr/>
        </p:nvSpPr>
        <p:spPr>
          <a:xfrm>
            <a:off x="9529788" y="23677327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f(24h)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E4E28D8-42A0-459A-81F7-4CAA574463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573" y="22903774"/>
            <a:ext cx="8668232" cy="8677654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DD73A66-5AE4-45C9-8B9C-471237F81D6C}"/>
              </a:ext>
            </a:extLst>
          </p:cNvPr>
          <p:cNvGrpSpPr/>
          <p:nvPr/>
        </p:nvGrpSpPr>
        <p:grpSpPr>
          <a:xfrm>
            <a:off x="25276130" y="30447543"/>
            <a:ext cx="1494320" cy="861774"/>
            <a:chOff x="18523595" y="11942210"/>
            <a:chExt cx="1494320" cy="86177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6451B0-BB38-4918-8AAF-57E6F154DC2B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0EB66D1-AF69-4273-AE70-430494885709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053A9D9-E2C3-43D5-9C9D-0A3EB56AD421}"/>
              </a:ext>
            </a:extLst>
          </p:cNvPr>
          <p:cNvSpPr txBox="1"/>
          <p:nvPr/>
        </p:nvSpPr>
        <p:spPr>
          <a:xfrm>
            <a:off x="18582427" y="23677327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f(63h)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F4CD497-E0EF-4CE1-B422-0B2ACB0011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1162" y="4706499"/>
            <a:ext cx="8687117" cy="867769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F5FC2AD7-629D-4E68-8855-E2F9033A6001}"/>
              </a:ext>
            </a:extLst>
          </p:cNvPr>
          <p:cNvGrpSpPr/>
          <p:nvPr/>
        </p:nvGrpSpPr>
        <p:grpSpPr>
          <a:xfrm>
            <a:off x="34338162" y="12250288"/>
            <a:ext cx="1494320" cy="861774"/>
            <a:chOff x="18523595" y="11942210"/>
            <a:chExt cx="1494320" cy="86177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82F922F-4652-4F5E-B72F-D30043AB205D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0A7C3BA-021C-443B-9E1A-CE3AD27D5504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F60C6C1-C77E-4FF3-860F-C47F827B6B18}"/>
              </a:ext>
            </a:extLst>
          </p:cNvPr>
          <p:cNvSpPr txBox="1"/>
          <p:nvPr/>
        </p:nvSpPr>
        <p:spPr>
          <a:xfrm>
            <a:off x="27822488" y="5480072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d(90h)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A045007-AF32-4739-A738-3FB971D1DC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2281" y="13814559"/>
            <a:ext cx="8668282" cy="865885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FA13F652-0EE9-48F8-AE0F-86B5CB7DDCFE}"/>
              </a:ext>
            </a:extLst>
          </p:cNvPr>
          <p:cNvGrpSpPr/>
          <p:nvPr/>
        </p:nvGrpSpPr>
        <p:grpSpPr>
          <a:xfrm>
            <a:off x="34309863" y="21348926"/>
            <a:ext cx="1494320" cy="861774"/>
            <a:chOff x="18523595" y="11942210"/>
            <a:chExt cx="1494320" cy="86177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0A83B57-BD6A-4DB5-A031-47257902ABC8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DAC20D5-B851-4965-820E-B99BCEC61A32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C3831C6-5BA3-47FA-9084-C88AC9368E66}"/>
              </a:ext>
            </a:extLst>
          </p:cNvPr>
          <p:cNvSpPr txBox="1"/>
          <p:nvPr/>
        </p:nvSpPr>
        <p:spPr>
          <a:xfrm>
            <a:off x="27616160" y="145787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e(90h)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C72A73D-ABA3-46B4-BF07-12541A0734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047" y="22913196"/>
            <a:ext cx="8668232" cy="865881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365CEF3-0D00-4DE6-AEBB-92661A2C7F84}"/>
              </a:ext>
            </a:extLst>
          </p:cNvPr>
          <p:cNvGrpSpPr/>
          <p:nvPr/>
        </p:nvGrpSpPr>
        <p:grpSpPr>
          <a:xfrm>
            <a:off x="34347604" y="30447543"/>
            <a:ext cx="1494320" cy="861774"/>
            <a:chOff x="18523595" y="11942210"/>
            <a:chExt cx="1494320" cy="86177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7819741-F63A-4DE1-913F-A5D6AF613ACF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FE624CA-C211-48CD-AE53-30C4B015509A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C4C356B-F3E3-4D69-8893-BB6A4385A89D}"/>
              </a:ext>
            </a:extLst>
          </p:cNvPr>
          <p:cNvSpPr txBox="1"/>
          <p:nvPr/>
        </p:nvSpPr>
        <p:spPr>
          <a:xfrm>
            <a:off x="27653901" y="23677327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f(90h)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35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3FF68-2F35-49F8-9FAE-8A89B14C9366}"/>
              </a:ext>
            </a:extLst>
          </p:cNvPr>
          <p:cNvSpPr txBox="1"/>
          <p:nvPr/>
        </p:nvSpPr>
        <p:spPr>
          <a:xfrm>
            <a:off x="1045028" y="348343"/>
            <a:ext cx="31470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latin typeface="Consolas" panose="020B0609020204030204" pitchFamily="49" charset="0"/>
              </a:rPr>
              <a:t>Merging</a:t>
            </a:r>
            <a:endParaRPr lang="zh-CN" altLang="en-US" sz="60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09B67-651D-45A2-AB33-5FD72A927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358" y="7138480"/>
            <a:ext cx="8668232" cy="86965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A04EFD-0146-4951-93C2-AC4B930B610C}"/>
              </a:ext>
            </a:extLst>
          </p:cNvPr>
          <p:cNvGrpSpPr/>
          <p:nvPr/>
        </p:nvGrpSpPr>
        <p:grpSpPr>
          <a:xfrm>
            <a:off x="181518" y="14691702"/>
            <a:ext cx="1494320" cy="861774"/>
            <a:chOff x="18523595" y="11942210"/>
            <a:chExt cx="1494320" cy="8617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1641CF-E43F-471F-9B66-185EB2DAD491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2C359C7-8F51-4D2A-9169-4C8929DA3066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76B19C-BE0E-4831-96DC-93697350DCCA}"/>
              </a:ext>
            </a:extLst>
          </p:cNvPr>
          <p:cNvSpPr txBox="1"/>
          <p:nvPr/>
        </p:nvSpPr>
        <p:spPr>
          <a:xfrm>
            <a:off x="259448" y="7747263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0h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AC6A99-FA51-4515-88D1-C98042D69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80" y="7162035"/>
            <a:ext cx="8668232" cy="864944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D4952EE-D4FB-4C63-90C7-3A1ED1D7304C}"/>
              </a:ext>
            </a:extLst>
          </p:cNvPr>
          <p:cNvGrpSpPr/>
          <p:nvPr/>
        </p:nvGrpSpPr>
        <p:grpSpPr>
          <a:xfrm>
            <a:off x="9379556" y="14691702"/>
            <a:ext cx="1494320" cy="861774"/>
            <a:chOff x="18523595" y="11942210"/>
            <a:chExt cx="149432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B7F495-642B-4360-A9A1-1210DD4E473E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246BF91-80FB-4D21-999E-B08142DC79E7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2260D30-866A-41DD-9746-E6750F8D7D66}"/>
              </a:ext>
            </a:extLst>
          </p:cNvPr>
          <p:cNvSpPr txBox="1"/>
          <p:nvPr/>
        </p:nvSpPr>
        <p:spPr>
          <a:xfrm>
            <a:off x="9457486" y="7747263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6h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6A05050-BF10-4B46-BEA6-F7B894A2D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969" y="7162035"/>
            <a:ext cx="8658850" cy="864944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010EC1F-8ED0-4CC6-9ACB-70F304B07215}"/>
              </a:ext>
            </a:extLst>
          </p:cNvPr>
          <p:cNvGrpSpPr/>
          <p:nvPr/>
        </p:nvGrpSpPr>
        <p:grpSpPr>
          <a:xfrm>
            <a:off x="18604154" y="14691702"/>
            <a:ext cx="1494320" cy="861774"/>
            <a:chOff x="18523595" y="11942210"/>
            <a:chExt cx="1494320" cy="86177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98F55E-08F1-4F05-8537-5B86A4491FE6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AC7B8C-460D-4BEE-8EEF-8A822846A651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25270F9-487A-4501-BE9D-FADFB9666D45}"/>
              </a:ext>
            </a:extLst>
          </p:cNvPr>
          <p:cNvSpPr txBox="1"/>
          <p:nvPr/>
        </p:nvSpPr>
        <p:spPr>
          <a:xfrm>
            <a:off x="18682084" y="7747263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22h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DBB6970-1017-4EE1-A2C2-77AF7FF2C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0888" y="7162040"/>
            <a:ext cx="8658850" cy="864943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AA316BED-939D-49A6-8FB7-C4F0C595C19E}"/>
              </a:ext>
            </a:extLst>
          </p:cNvPr>
          <p:cNvGrpSpPr/>
          <p:nvPr/>
        </p:nvGrpSpPr>
        <p:grpSpPr>
          <a:xfrm>
            <a:off x="27788073" y="14691702"/>
            <a:ext cx="1494320" cy="861774"/>
            <a:chOff x="18523595" y="11942210"/>
            <a:chExt cx="1494320" cy="86177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DDC5A28-4083-4919-BF4B-A4AF7BC2C55B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834BD0C-5412-449A-8F71-D2B07A363C61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1A5B0DA-69C8-4BF4-A79A-F947875EF738}"/>
              </a:ext>
            </a:extLst>
          </p:cNvPr>
          <p:cNvSpPr txBox="1"/>
          <p:nvPr/>
        </p:nvSpPr>
        <p:spPr>
          <a:xfrm>
            <a:off x="27866003" y="7747263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30h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41887BD-F57F-4989-ABD1-B4BF0091E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4807" y="7185612"/>
            <a:ext cx="8668232" cy="864942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1FA4846-B63B-47AD-86FC-A55A426CDCD3}"/>
              </a:ext>
            </a:extLst>
          </p:cNvPr>
          <p:cNvGrpSpPr/>
          <p:nvPr/>
        </p:nvGrpSpPr>
        <p:grpSpPr>
          <a:xfrm>
            <a:off x="36976683" y="14715269"/>
            <a:ext cx="1494320" cy="861774"/>
            <a:chOff x="18523595" y="11942210"/>
            <a:chExt cx="1494320" cy="86177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DAE9888-98C5-4AAB-B76B-E6DA2D8EFEC8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4956377-7703-4A1A-B329-AB5298D1BD0F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D55EE15-A874-4688-826D-C86D25945AC7}"/>
              </a:ext>
            </a:extLst>
          </p:cNvPr>
          <p:cNvSpPr txBox="1"/>
          <p:nvPr/>
        </p:nvSpPr>
        <p:spPr>
          <a:xfrm>
            <a:off x="37054613" y="777083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48h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33D7E15-4953-49E1-88FA-DFF52CC28A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358" y="16320849"/>
            <a:ext cx="8640026" cy="864002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5548ACE5-81BB-46A3-86E0-8584A0D9A0E8}"/>
              </a:ext>
            </a:extLst>
          </p:cNvPr>
          <p:cNvGrpSpPr/>
          <p:nvPr/>
        </p:nvGrpSpPr>
        <p:grpSpPr>
          <a:xfrm>
            <a:off x="167415" y="23845805"/>
            <a:ext cx="1494320" cy="861774"/>
            <a:chOff x="18523595" y="11942210"/>
            <a:chExt cx="1494320" cy="86177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5827714-1B35-44BD-A4D6-D763E3E02C30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86CD9E2-0AAE-400A-A2D1-9158255EBA69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B87948D-15A4-4E45-A04D-9C2733167097}"/>
              </a:ext>
            </a:extLst>
          </p:cNvPr>
          <p:cNvSpPr txBox="1"/>
          <p:nvPr/>
        </p:nvSpPr>
        <p:spPr>
          <a:xfrm>
            <a:off x="245345" y="16901366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56h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A2FDD4F-6761-476B-98E6-B704DA091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149" y="16320839"/>
            <a:ext cx="8658850" cy="8640046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5EF7D663-4AAB-497C-91E8-AD0BB31CF0AD}"/>
              </a:ext>
            </a:extLst>
          </p:cNvPr>
          <p:cNvGrpSpPr/>
          <p:nvPr/>
        </p:nvGrpSpPr>
        <p:grpSpPr>
          <a:xfrm>
            <a:off x="9351334" y="23845805"/>
            <a:ext cx="1494320" cy="861774"/>
            <a:chOff x="18523595" y="11942210"/>
            <a:chExt cx="1494320" cy="86177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316148F-3323-4018-A85B-EB4D15A35D97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12C9598-9C86-4BC7-AA52-C998BA073BC7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A7BAE011-FCCE-44AD-A257-DD7ABE0B5B82}"/>
              </a:ext>
            </a:extLst>
          </p:cNvPr>
          <p:cNvSpPr txBox="1"/>
          <p:nvPr/>
        </p:nvSpPr>
        <p:spPr>
          <a:xfrm>
            <a:off x="9429264" y="16901366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73h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1C998C16-15BD-4B3F-90D3-4A0DAFA5B3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033" y="16320839"/>
            <a:ext cx="8630664" cy="8640046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1B8A98C0-712B-4353-9026-35A196AC2BBD}"/>
              </a:ext>
            </a:extLst>
          </p:cNvPr>
          <p:cNvGrpSpPr/>
          <p:nvPr/>
        </p:nvGrpSpPr>
        <p:grpSpPr>
          <a:xfrm>
            <a:off x="18521125" y="23845805"/>
            <a:ext cx="1494320" cy="861774"/>
            <a:chOff x="18523595" y="11942210"/>
            <a:chExt cx="1494320" cy="861774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44FBBB2-1E4E-4145-98C3-8ADEA5046BC3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C729452-A9BF-448C-A4FC-9138049295E9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8DB28135-5430-42DA-B88D-C3FA4131C458}"/>
              </a:ext>
            </a:extLst>
          </p:cNvPr>
          <p:cNvSpPr txBox="1"/>
          <p:nvPr/>
        </p:nvSpPr>
        <p:spPr>
          <a:xfrm>
            <a:off x="18599055" y="16901366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80h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559EC012-A88F-4739-B981-93B4716D6A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0893" y="16311437"/>
            <a:ext cx="8658839" cy="8649438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48D15415-8D19-4699-8D03-B9C4FCA5C5A8}"/>
              </a:ext>
            </a:extLst>
          </p:cNvPr>
          <p:cNvGrpSpPr/>
          <p:nvPr/>
        </p:nvGrpSpPr>
        <p:grpSpPr>
          <a:xfrm>
            <a:off x="27788073" y="23841099"/>
            <a:ext cx="1494320" cy="861774"/>
            <a:chOff x="18523595" y="11942210"/>
            <a:chExt cx="1494320" cy="861774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9F54104-7079-45CD-BEED-D511C924C748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678CBBF-4A37-491B-93CF-8A5A9BC67E09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C421E3A9-185A-4AD1-950D-E6441C628803}"/>
              </a:ext>
            </a:extLst>
          </p:cNvPr>
          <p:cNvSpPr txBox="1"/>
          <p:nvPr/>
        </p:nvSpPr>
        <p:spPr>
          <a:xfrm>
            <a:off x="27866003" y="1689666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104h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763F2F10-FAFD-4C7A-880C-C6F9643016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496586" y="16311442"/>
            <a:ext cx="8658850" cy="8649427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8569859F-DBF5-4155-9F5B-8083AF6E2A61}"/>
              </a:ext>
            </a:extLst>
          </p:cNvPr>
          <p:cNvGrpSpPr/>
          <p:nvPr/>
        </p:nvGrpSpPr>
        <p:grpSpPr>
          <a:xfrm>
            <a:off x="36943771" y="23841099"/>
            <a:ext cx="1494320" cy="861774"/>
            <a:chOff x="18523595" y="11942210"/>
            <a:chExt cx="1494320" cy="861774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2BD361C-6D5C-40C8-BAC4-8FD3EB3E2C6D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3EE28AB-C5DB-46DC-851D-838C55A8AA7B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89172E0-BA06-44D8-9490-5A16739C7B26}"/>
              </a:ext>
            </a:extLst>
          </p:cNvPr>
          <p:cNvSpPr txBox="1"/>
          <p:nvPr/>
        </p:nvSpPr>
        <p:spPr>
          <a:xfrm>
            <a:off x="37021701" y="1689666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126h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160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971F68-C822-4CC1-BEEC-F87B20C28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2884"/>
            <a:ext cx="8677768" cy="864953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5860DA3-3500-4654-8A5D-DF4D72CEC71F}"/>
              </a:ext>
            </a:extLst>
          </p:cNvPr>
          <p:cNvGrpSpPr/>
          <p:nvPr/>
        </p:nvGrpSpPr>
        <p:grpSpPr>
          <a:xfrm>
            <a:off x="461412" y="15664141"/>
            <a:ext cx="1494320" cy="861774"/>
            <a:chOff x="15599761" y="18153565"/>
            <a:chExt cx="1494320" cy="8617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B43970-A508-4243-93E9-AEE8864CDA80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974B66A-45B4-44B2-9FC9-8404F15CE878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BFE86F1-322E-4B27-AE05-142296AAFBA1}"/>
              </a:ext>
            </a:extLst>
          </p:cNvPr>
          <p:cNvSpPr txBox="1"/>
          <p:nvPr/>
        </p:nvSpPr>
        <p:spPr>
          <a:xfrm>
            <a:off x="554238" y="8893463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0h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34910B-921E-4605-ACA8-0CAAA1223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775" y="8312884"/>
            <a:ext cx="8668294" cy="8649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2620273-BE16-4547-862F-31A2EAECED24}"/>
              </a:ext>
            </a:extLst>
          </p:cNvPr>
          <p:cNvGrpSpPr/>
          <p:nvPr/>
        </p:nvGrpSpPr>
        <p:grpSpPr>
          <a:xfrm>
            <a:off x="9659450" y="15664141"/>
            <a:ext cx="1494320" cy="861774"/>
            <a:chOff x="15599761" y="18153565"/>
            <a:chExt cx="1494320" cy="8617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55596E-2CB6-4322-B093-A61162FE1461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7C6BE03-FBB4-4072-8A21-F1D5A23DBD23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03A8AEC-9FC7-4F31-B300-F18985602FAC}"/>
              </a:ext>
            </a:extLst>
          </p:cNvPr>
          <p:cNvSpPr txBox="1"/>
          <p:nvPr/>
        </p:nvSpPr>
        <p:spPr>
          <a:xfrm>
            <a:off x="9752276" y="8893463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6h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628208-79A3-4E94-B484-5E4DFA57B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6754" y="8312884"/>
            <a:ext cx="8649532" cy="8649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6EFBE7F-E7D3-45BC-9DF2-664A7F7BAD16}"/>
              </a:ext>
            </a:extLst>
          </p:cNvPr>
          <p:cNvGrpSpPr/>
          <p:nvPr/>
        </p:nvGrpSpPr>
        <p:grpSpPr>
          <a:xfrm>
            <a:off x="18884048" y="15664141"/>
            <a:ext cx="1494320" cy="861774"/>
            <a:chOff x="15599761" y="18153565"/>
            <a:chExt cx="1494320" cy="861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7104F6-B5F7-4118-884C-34F71B2A54FC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6F5358-4C47-4452-B288-73734478638E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1EC198C-0ECF-4EE8-8F80-57D9FD00A384}"/>
              </a:ext>
            </a:extLst>
          </p:cNvPr>
          <p:cNvSpPr txBox="1"/>
          <p:nvPr/>
        </p:nvSpPr>
        <p:spPr>
          <a:xfrm>
            <a:off x="18976874" y="8893463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22h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BA4D90F-E77D-41A1-95E8-4CD42FAB4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1626" y="8312884"/>
            <a:ext cx="8640130" cy="8649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93E3926-166E-4E69-A8F5-534B33574A5E}"/>
              </a:ext>
            </a:extLst>
          </p:cNvPr>
          <p:cNvGrpSpPr/>
          <p:nvPr/>
        </p:nvGrpSpPr>
        <p:grpSpPr>
          <a:xfrm>
            <a:off x="28164219" y="15664141"/>
            <a:ext cx="1494320" cy="861774"/>
            <a:chOff x="15599761" y="18153565"/>
            <a:chExt cx="1494320" cy="86177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9CF399-148D-45B8-8812-936E75B9620E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1B2F41-C1E5-45D0-A431-38353B39BBB5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A7BCD48-C284-4AD1-8FA3-E0759CE2CDF6}"/>
              </a:ext>
            </a:extLst>
          </p:cNvPr>
          <p:cNvSpPr txBox="1"/>
          <p:nvPr/>
        </p:nvSpPr>
        <p:spPr>
          <a:xfrm>
            <a:off x="28257045" y="8893463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30h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F3A7406-36AA-4CBB-A477-F43A57E1B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427" y="8312884"/>
            <a:ext cx="8658933" cy="864953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C2BCF73-D936-413B-9ABE-93838006A61D}"/>
              </a:ext>
            </a:extLst>
          </p:cNvPr>
          <p:cNvGrpSpPr/>
          <p:nvPr/>
        </p:nvGrpSpPr>
        <p:grpSpPr>
          <a:xfrm>
            <a:off x="37445422" y="15664141"/>
            <a:ext cx="1494320" cy="861774"/>
            <a:chOff x="15599761" y="18153565"/>
            <a:chExt cx="1494320" cy="86177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E8AFA4-56C0-403A-81B0-10CAECE8B6D8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E8FFF48-BFE6-4B77-8C7B-295F881A145B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DCF5E1E-64C7-4FE8-BBE9-C5AC6E0B5BF0}"/>
              </a:ext>
            </a:extLst>
          </p:cNvPr>
          <p:cNvSpPr txBox="1"/>
          <p:nvPr/>
        </p:nvSpPr>
        <p:spPr>
          <a:xfrm>
            <a:off x="37538248" y="8893463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48h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67E3BC4-2889-4AED-9FB9-BFC0AC249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61758"/>
            <a:ext cx="8621377" cy="861200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AD791C6-9780-438E-8FD3-5D9D05B3B144}"/>
              </a:ext>
            </a:extLst>
          </p:cNvPr>
          <p:cNvGrpSpPr/>
          <p:nvPr/>
        </p:nvGrpSpPr>
        <p:grpSpPr>
          <a:xfrm>
            <a:off x="433217" y="24894252"/>
            <a:ext cx="1494320" cy="861774"/>
            <a:chOff x="15599761" y="18153565"/>
            <a:chExt cx="1494320" cy="86177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80CD66-CACA-455C-AC9F-3E63F330A815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34AE4D2-1854-4FA6-9978-DF2D239892D4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B85A3ED-88A3-49D4-8B90-3643AD5B7D1F}"/>
              </a:ext>
            </a:extLst>
          </p:cNvPr>
          <p:cNvSpPr txBox="1"/>
          <p:nvPr/>
        </p:nvSpPr>
        <p:spPr>
          <a:xfrm>
            <a:off x="526043" y="18123574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56h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6884D60-6E19-475D-A13E-0CF69FBAA9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43" y="17542995"/>
            <a:ext cx="8640130" cy="864953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D4FA1E0-D407-487F-8500-BD277BD4A17C}"/>
              </a:ext>
            </a:extLst>
          </p:cNvPr>
          <p:cNvGrpSpPr/>
          <p:nvPr/>
        </p:nvGrpSpPr>
        <p:grpSpPr>
          <a:xfrm>
            <a:off x="9617136" y="24894252"/>
            <a:ext cx="1494320" cy="861774"/>
            <a:chOff x="15599761" y="18153565"/>
            <a:chExt cx="1494320" cy="86177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18B955-D19D-43EA-BEA7-1EE8541B7658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505CC8-AF4C-45E7-A566-FC37B9C67B7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1DF0D05-EDFB-4102-84EA-6E5E9E068B3A}"/>
              </a:ext>
            </a:extLst>
          </p:cNvPr>
          <p:cNvSpPr txBox="1"/>
          <p:nvPr/>
        </p:nvSpPr>
        <p:spPr>
          <a:xfrm>
            <a:off x="9709962" y="18123574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73h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995861A-9406-4ADB-9226-336F2E1876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441" y="17552391"/>
            <a:ext cx="8640130" cy="863073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84BB57B-0F40-4E68-BCC7-57FF04968698}"/>
              </a:ext>
            </a:extLst>
          </p:cNvPr>
          <p:cNvGrpSpPr/>
          <p:nvPr/>
        </p:nvGrpSpPr>
        <p:grpSpPr>
          <a:xfrm>
            <a:off x="18837034" y="24894252"/>
            <a:ext cx="1494320" cy="861774"/>
            <a:chOff x="15599761" y="18153565"/>
            <a:chExt cx="1494320" cy="86177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40F3C4B-9280-4E3E-B91C-24F312FE37AB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650436F-CC2C-4335-8460-A884AE48DA3E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EFE63B7-436A-4445-903E-8BA5F432B767}"/>
              </a:ext>
            </a:extLst>
          </p:cNvPr>
          <p:cNvSpPr txBox="1"/>
          <p:nvPr/>
        </p:nvSpPr>
        <p:spPr>
          <a:xfrm>
            <a:off x="18929860" y="18123574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80h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3E627C8-6EE4-44EA-8ABF-AF37268E93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1626" y="17561758"/>
            <a:ext cx="8640130" cy="8649531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8CF6000C-935C-4DA5-96D5-431FF6F1EB31}"/>
              </a:ext>
            </a:extLst>
          </p:cNvPr>
          <p:cNvGrpSpPr/>
          <p:nvPr/>
        </p:nvGrpSpPr>
        <p:grpSpPr>
          <a:xfrm>
            <a:off x="28164219" y="24913015"/>
            <a:ext cx="1494320" cy="861774"/>
            <a:chOff x="15599761" y="18153565"/>
            <a:chExt cx="1494320" cy="86177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8A50266-CD95-48A8-8E59-AECCE935E200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1CB1863-0137-48AE-948E-13333DFDD218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9F8BBB9-2330-48F3-9637-AB2D11F356D2}"/>
              </a:ext>
            </a:extLst>
          </p:cNvPr>
          <p:cNvSpPr txBox="1"/>
          <p:nvPr/>
        </p:nvSpPr>
        <p:spPr>
          <a:xfrm>
            <a:off x="28257045" y="18142337"/>
            <a:ext cx="18774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104h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31DE974-51C8-4302-8802-B5502B78B8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016910" y="17561758"/>
            <a:ext cx="8630769" cy="864953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066098B-4BED-419C-AAA4-EF2E1309BD57}"/>
              </a:ext>
            </a:extLst>
          </p:cNvPr>
          <p:cNvGrpSpPr/>
          <p:nvPr/>
        </p:nvGrpSpPr>
        <p:grpSpPr>
          <a:xfrm>
            <a:off x="37454823" y="24913015"/>
            <a:ext cx="1494320" cy="861774"/>
            <a:chOff x="15599761" y="18153565"/>
            <a:chExt cx="1494320" cy="86177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D3869E-8913-4657-8A81-444CE559FCB0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8768406-E5F7-4EDE-A8FC-B17208234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72C08C0-A963-42DF-88A2-B51D749DD2FC}"/>
              </a:ext>
            </a:extLst>
          </p:cNvPr>
          <p:cNvSpPr txBox="1"/>
          <p:nvPr/>
        </p:nvSpPr>
        <p:spPr>
          <a:xfrm>
            <a:off x="37547649" y="18142337"/>
            <a:ext cx="18774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126h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467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3FF68-2F35-49F8-9FAE-8A89B14C9366}"/>
              </a:ext>
            </a:extLst>
          </p:cNvPr>
          <p:cNvSpPr txBox="1"/>
          <p:nvPr/>
        </p:nvSpPr>
        <p:spPr>
          <a:xfrm>
            <a:off x="1045028" y="348343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latin typeface="Consolas" panose="020B0609020204030204" pitchFamily="49" charset="0"/>
              </a:rPr>
              <a:t>10A</a:t>
            </a:r>
            <a:endParaRPr lang="zh-CN" altLang="en-US" sz="60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09B67-651D-45A2-AB33-5FD72A927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37" y="4317892"/>
            <a:ext cx="8668232" cy="865883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A04EFD-0146-4951-93C2-AC4B930B610C}"/>
              </a:ext>
            </a:extLst>
          </p:cNvPr>
          <p:cNvGrpSpPr/>
          <p:nvPr/>
        </p:nvGrpSpPr>
        <p:grpSpPr>
          <a:xfrm>
            <a:off x="903413" y="11852249"/>
            <a:ext cx="1494320" cy="861774"/>
            <a:chOff x="18523595" y="11942210"/>
            <a:chExt cx="1494320" cy="8617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1641CF-E43F-471F-9B66-185EB2DAD491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2C359C7-8F51-4D2A-9169-4C8929DA3066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76B19C-BE0E-4831-96DC-93697350DCCA}"/>
              </a:ext>
            </a:extLst>
          </p:cNvPr>
          <p:cNvSpPr txBox="1"/>
          <p:nvPr/>
        </p:nvSpPr>
        <p:spPr>
          <a:xfrm>
            <a:off x="981343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0h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26806B0-207F-42AE-BA67-D26D71316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37" y="13402319"/>
            <a:ext cx="8658933" cy="8630728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A2B97AD3-A36C-4192-A474-BA4DAE5BA11A}"/>
              </a:ext>
            </a:extLst>
          </p:cNvPr>
          <p:cNvGrpSpPr/>
          <p:nvPr/>
        </p:nvGrpSpPr>
        <p:grpSpPr>
          <a:xfrm>
            <a:off x="903532" y="20744174"/>
            <a:ext cx="1494320" cy="861774"/>
            <a:chOff x="15599761" y="18153565"/>
            <a:chExt cx="1494320" cy="8617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665184D-0925-43BC-A320-80CC02BA633D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235662C-6C65-418D-848E-D3A82B3A6279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9C0CA3B-61A1-4A99-A00E-16DCA7172A1D}"/>
              </a:ext>
            </a:extLst>
          </p:cNvPr>
          <p:cNvSpPr txBox="1"/>
          <p:nvPr/>
        </p:nvSpPr>
        <p:spPr>
          <a:xfrm>
            <a:off x="996358" y="1397349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0h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767BC56-9C0C-4502-8060-486D995E0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150" y="4308485"/>
            <a:ext cx="8668232" cy="8677643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DCF8760-9C9C-4874-B915-348FD3BF71B3}"/>
              </a:ext>
            </a:extLst>
          </p:cNvPr>
          <p:cNvGrpSpPr/>
          <p:nvPr/>
        </p:nvGrpSpPr>
        <p:grpSpPr>
          <a:xfrm>
            <a:off x="10044026" y="11852249"/>
            <a:ext cx="1494320" cy="861774"/>
            <a:chOff x="18523595" y="11942210"/>
            <a:chExt cx="1494320" cy="86177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A6F734-5FC9-4EA3-95EC-9897BEEAF082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C008AEB-AF33-480E-97A5-0E417C356A48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08D5FD2-26CD-402B-9468-893C1F56F3F4}"/>
              </a:ext>
            </a:extLst>
          </p:cNvPr>
          <p:cNvSpPr txBox="1"/>
          <p:nvPr/>
        </p:nvSpPr>
        <p:spPr>
          <a:xfrm>
            <a:off x="10121956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24h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669C06F-DB7F-4908-B5A4-A423DFAEC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150" y="13402288"/>
            <a:ext cx="8658933" cy="8630789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06C58E23-7CE0-4B8A-8A00-A1E6D55F804C}"/>
              </a:ext>
            </a:extLst>
          </p:cNvPr>
          <p:cNvGrpSpPr/>
          <p:nvPr/>
        </p:nvGrpSpPr>
        <p:grpSpPr>
          <a:xfrm>
            <a:off x="10044145" y="20744174"/>
            <a:ext cx="1494320" cy="861774"/>
            <a:chOff x="15599761" y="18153565"/>
            <a:chExt cx="1494320" cy="86177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5B8AE99-53D7-46A5-B095-0C964A876FDB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7DF3A9C-D086-4109-BB6B-2E281B9EBE38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1FABDFA-486A-4E27-B41C-5C7748977A8A}"/>
              </a:ext>
            </a:extLst>
          </p:cNvPr>
          <p:cNvSpPr txBox="1"/>
          <p:nvPr/>
        </p:nvSpPr>
        <p:spPr>
          <a:xfrm>
            <a:off x="10136971" y="13973496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24h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0550D-467B-48CE-8009-8933180294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7479" y="4308485"/>
            <a:ext cx="8658799" cy="867764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55666B3-2B03-4FE8-8843-C8DE81A02A17}"/>
              </a:ext>
            </a:extLst>
          </p:cNvPr>
          <p:cNvGrpSpPr/>
          <p:nvPr/>
        </p:nvGrpSpPr>
        <p:grpSpPr>
          <a:xfrm>
            <a:off x="19184639" y="11852249"/>
            <a:ext cx="1494320" cy="861774"/>
            <a:chOff x="18523595" y="11942210"/>
            <a:chExt cx="1494320" cy="8617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9E9863-2801-40F2-8EA7-64B81427F589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4C2EAC3-5A14-4530-8223-9DAFEDFBE200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C6F71A8-AC1B-42AC-A7F2-A22BDAC41AF0}"/>
              </a:ext>
            </a:extLst>
          </p:cNvPr>
          <p:cNvSpPr txBox="1"/>
          <p:nvPr/>
        </p:nvSpPr>
        <p:spPr>
          <a:xfrm>
            <a:off x="19262569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48h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D042C36-A5E9-4BA5-A7F4-754F9A4549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2144" y="13402288"/>
            <a:ext cx="8640170" cy="863078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C7682BE-79F9-4AA2-9658-CD25C5AEA0B3}"/>
              </a:ext>
            </a:extLst>
          </p:cNvPr>
          <p:cNvGrpSpPr/>
          <p:nvPr/>
        </p:nvGrpSpPr>
        <p:grpSpPr>
          <a:xfrm>
            <a:off x="19184758" y="20744174"/>
            <a:ext cx="1494320" cy="861774"/>
            <a:chOff x="15599761" y="18153565"/>
            <a:chExt cx="1494320" cy="86177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A2300C-6C0B-4E02-A1E3-BB765BF214C3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1232029-29D7-42AD-9BF2-85E38181AFEC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2732E6D-DCFF-425B-A890-38240DEB1416}"/>
              </a:ext>
            </a:extLst>
          </p:cNvPr>
          <p:cNvSpPr txBox="1"/>
          <p:nvPr/>
        </p:nvSpPr>
        <p:spPr>
          <a:xfrm>
            <a:off x="19277584" y="13973496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48h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DB312BA-18FC-4909-A63E-30CA505D5F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358" y="4308485"/>
            <a:ext cx="8649346" cy="867764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7E7A3A7-8647-4132-BCBD-A851A57CD0B3}"/>
              </a:ext>
            </a:extLst>
          </p:cNvPr>
          <p:cNvGrpSpPr/>
          <p:nvPr/>
        </p:nvGrpSpPr>
        <p:grpSpPr>
          <a:xfrm>
            <a:off x="28291792" y="11852249"/>
            <a:ext cx="1494320" cy="861774"/>
            <a:chOff x="18523595" y="11942210"/>
            <a:chExt cx="1494320" cy="86177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5DA1DD-696C-463C-B7B3-8976B656D913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608917-7A82-4F84-9CBA-8838FC4A7F4F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80298A2-3C4B-4C36-AC44-1ABFBC20FCCD}"/>
              </a:ext>
            </a:extLst>
          </p:cNvPr>
          <p:cNvSpPr txBox="1"/>
          <p:nvPr/>
        </p:nvSpPr>
        <p:spPr>
          <a:xfrm>
            <a:off x="28369722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74h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B03A167-1009-420D-B352-5D0DD9E440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297" y="13402288"/>
            <a:ext cx="8640170" cy="863078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03AA9B7-A69C-4330-B647-B6E95948BC3F}"/>
              </a:ext>
            </a:extLst>
          </p:cNvPr>
          <p:cNvGrpSpPr/>
          <p:nvPr/>
        </p:nvGrpSpPr>
        <p:grpSpPr>
          <a:xfrm>
            <a:off x="28291911" y="20744174"/>
            <a:ext cx="1494320" cy="861774"/>
            <a:chOff x="15599761" y="18153565"/>
            <a:chExt cx="1494320" cy="86177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83BD39-BF90-450F-841C-9C6F4DF1B523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1FDCC02-2BF2-4F2B-BF2B-7C3F58B87A8F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63B9E0-A53E-41DD-8005-DAA412C82F83}"/>
              </a:ext>
            </a:extLst>
          </p:cNvPr>
          <p:cNvSpPr txBox="1"/>
          <p:nvPr/>
        </p:nvSpPr>
        <p:spPr>
          <a:xfrm>
            <a:off x="28384737" y="13973496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74h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800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3FF68-2F35-49F8-9FAE-8A89B14C9366}"/>
              </a:ext>
            </a:extLst>
          </p:cNvPr>
          <p:cNvSpPr txBox="1"/>
          <p:nvPr/>
        </p:nvSpPr>
        <p:spPr>
          <a:xfrm>
            <a:off x="1045028" y="348343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latin typeface="Consolas" panose="020B0609020204030204" pitchFamily="49" charset="0"/>
              </a:rPr>
              <a:t>10B</a:t>
            </a:r>
            <a:endParaRPr lang="zh-CN" altLang="en-US" sz="60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09B67-651D-45A2-AB33-5FD72A927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337" y="4313191"/>
            <a:ext cx="8668232" cy="866823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A04EFD-0146-4951-93C2-AC4B930B610C}"/>
              </a:ext>
            </a:extLst>
          </p:cNvPr>
          <p:cNvGrpSpPr/>
          <p:nvPr/>
        </p:nvGrpSpPr>
        <p:grpSpPr>
          <a:xfrm>
            <a:off x="2732213" y="11852249"/>
            <a:ext cx="1494320" cy="861774"/>
            <a:chOff x="18523595" y="11942210"/>
            <a:chExt cx="1494320" cy="8617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1641CF-E43F-471F-9B66-185EB2DAD491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2C359C7-8F51-4D2A-9169-4C8929DA3066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76B19C-BE0E-4831-96DC-93697350DCCA}"/>
              </a:ext>
            </a:extLst>
          </p:cNvPr>
          <p:cNvSpPr txBox="1"/>
          <p:nvPr/>
        </p:nvSpPr>
        <p:spPr>
          <a:xfrm>
            <a:off x="2810143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0h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26806B0-207F-42AE-BA67-D26D71316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337" y="13397608"/>
            <a:ext cx="8658933" cy="864015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A2B97AD3-A36C-4192-A474-BA4DAE5BA11A}"/>
              </a:ext>
            </a:extLst>
          </p:cNvPr>
          <p:cNvGrpSpPr/>
          <p:nvPr/>
        </p:nvGrpSpPr>
        <p:grpSpPr>
          <a:xfrm>
            <a:off x="2732332" y="20744174"/>
            <a:ext cx="1494320" cy="861774"/>
            <a:chOff x="15599761" y="18153565"/>
            <a:chExt cx="1494320" cy="8617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665184D-0925-43BC-A320-80CC02BA633D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235662C-6C65-418D-848E-D3A82B3A6279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9C0CA3B-61A1-4A99-A00E-16DCA7172A1D}"/>
              </a:ext>
            </a:extLst>
          </p:cNvPr>
          <p:cNvSpPr txBox="1"/>
          <p:nvPr/>
        </p:nvSpPr>
        <p:spPr>
          <a:xfrm>
            <a:off x="2825158" y="1397349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0h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767BC56-9C0C-4502-8060-486D995E0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950" y="4322593"/>
            <a:ext cx="8668232" cy="8649428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DCF8760-9C9C-4874-B915-348FD3BF71B3}"/>
              </a:ext>
            </a:extLst>
          </p:cNvPr>
          <p:cNvGrpSpPr/>
          <p:nvPr/>
        </p:nvGrpSpPr>
        <p:grpSpPr>
          <a:xfrm>
            <a:off x="11872826" y="11852249"/>
            <a:ext cx="1494320" cy="861774"/>
            <a:chOff x="18523595" y="11942210"/>
            <a:chExt cx="1494320" cy="86177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A6F734-5FC9-4EA3-95EC-9897BEEAF082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C008AEB-AF33-480E-97A5-0E417C356A48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08D5FD2-26CD-402B-9468-893C1F56F3F4}"/>
              </a:ext>
            </a:extLst>
          </p:cNvPr>
          <p:cNvSpPr txBox="1"/>
          <p:nvPr/>
        </p:nvSpPr>
        <p:spPr>
          <a:xfrm>
            <a:off x="11950756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24h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669C06F-DB7F-4908-B5A4-A423DFAEC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346" y="13392917"/>
            <a:ext cx="8640140" cy="8649532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06C58E23-7CE0-4B8A-8A00-A1E6D55F804C}"/>
              </a:ext>
            </a:extLst>
          </p:cNvPr>
          <p:cNvGrpSpPr/>
          <p:nvPr/>
        </p:nvGrpSpPr>
        <p:grpSpPr>
          <a:xfrm>
            <a:off x="11872945" y="20744174"/>
            <a:ext cx="1494320" cy="861774"/>
            <a:chOff x="15599761" y="18153565"/>
            <a:chExt cx="1494320" cy="86177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5B8AE99-53D7-46A5-B095-0C964A876FDB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7DF3A9C-D086-4109-BB6B-2E281B9EBE38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1FABDFA-486A-4E27-B41C-5C7748977A8A}"/>
              </a:ext>
            </a:extLst>
          </p:cNvPr>
          <p:cNvSpPr txBox="1"/>
          <p:nvPr/>
        </p:nvSpPr>
        <p:spPr>
          <a:xfrm>
            <a:off x="11965771" y="13973496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24h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DEE89A-5988-498F-AC26-25B5D976B0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562" y="4322623"/>
            <a:ext cx="8668232" cy="864936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FDB22E9-7D2C-4DC6-8383-2425510389A5}"/>
              </a:ext>
            </a:extLst>
          </p:cNvPr>
          <p:cNvGrpSpPr/>
          <p:nvPr/>
        </p:nvGrpSpPr>
        <p:grpSpPr>
          <a:xfrm>
            <a:off x="21013438" y="11852249"/>
            <a:ext cx="1494320" cy="861774"/>
            <a:chOff x="18523595" y="11942210"/>
            <a:chExt cx="1494320" cy="8617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EFD676-18EF-4E86-A27E-FD2A72739C6E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9734238-42C4-465E-9DA6-A63980B28D65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6487206-A59A-40A8-947F-F4F36A117601}"/>
              </a:ext>
            </a:extLst>
          </p:cNvPr>
          <p:cNvSpPr txBox="1"/>
          <p:nvPr/>
        </p:nvSpPr>
        <p:spPr>
          <a:xfrm>
            <a:off x="21091368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48h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1EC0C88-A821-4261-A9B6-421781D19A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963" y="13392917"/>
            <a:ext cx="8640130" cy="864953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1B9AC19-89CC-4C1E-8422-89139A2162D6}"/>
              </a:ext>
            </a:extLst>
          </p:cNvPr>
          <p:cNvGrpSpPr/>
          <p:nvPr/>
        </p:nvGrpSpPr>
        <p:grpSpPr>
          <a:xfrm>
            <a:off x="21013557" y="20744174"/>
            <a:ext cx="1494320" cy="861774"/>
            <a:chOff x="15599761" y="18153565"/>
            <a:chExt cx="1494320" cy="86177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B32182-52A6-4D10-B2BB-78606EC5D382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9DEDBE8-747E-4BF3-BA6C-9F4208465091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C9F4F5E-AD69-4EB4-BFE7-E6ACC9E7DFE0}"/>
              </a:ext>
            </a:extLst>
          </p:cNvPr>
          <p:cNvSpPr txBox="1"/>
          <p:nvPr/>
        </p:nvSpPr>
        <p:spPr>
          <a:xfrm>
            <a:off x="21106383" y="13973496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48h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54F95B6-57F5-4781-B1E0-0D43B0EB8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733" y="4322623"/>
            <a:ext cx="8639965" cy="864936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A8C8F37-A1BC-428C-B554-BA5DA4D71443}"/>
              </a:ext>
            </a:extLst>
          </p:cNvPr>
          <p:cNvGrpSpPr/>
          <p:nvPr/>
        </p:nvGrpSpPr>
        <p:grpSpPr>
          <a:xfrm>
            <a:off x="30211476" y="11852249"/>
            <a:ext cx="1494320" cy="861774"/>
            <a:chOff x="18523595" y="11942210"/>
            <a:chExt cx="1494320" cy="86177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C45145-5093-4C93-846F-306F99DD81D8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909771-EAD5-4970-B205-DFC915A2B166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4E9D8C3-41C2-4D36-A41F-11FE454E3097}"/>
              </a:ext>
            </a:extLst>
          </p:cNvPr>
          <p:cNvSpPr txBox="1"/>
          <p:nvPr/>
        </p:nvSpPr>
        <p:spPr>
          <a:xfrm>
            <a:off x="30289406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74h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120ED66-1E45-48AC-AADD-B8F31A65BF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9001" y="13392917"/>
            <a:ext cx="8640130" cy="864953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1FC8BC1C-E334-40B2-970D-F15874DF4785}"/>
              </a:ext>
            </a:extLst>
          </p:cNvPr>
          <p:cNvGrpSpPr/>
          <p:nvPr/>
        </p:nvGrpSpPr>
        <p:grpSpPr>
          <a:xfrm>
            <a:off x="30211595" y="20744174"/>
            <a:ext cx="1494320" cy="861774"/>
            <a:chOff x="15599761" y="18153565"/>
            <a:chExt cx="1494320" cy="86177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4FF738-18AC-439C-B0ED-D7540BA3A3A7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E107512-9E12-45DB-826A-F63EF5BE7489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9477E67-EEAB-4AC3-A977-0F570A831DBF}"/>
              </a:ext>
            </a:extLst>
          </p:cNvPr>
          <p:cNvSpPr txBox="1"/>
          <p:nvPr/>
        </p:nvSpPr>
        <p:spPr>
          <a:xfrm>
            <a:off x="30304421" y="13973496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74h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486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3FF68-2F35-49F8-9FAE-8A89B14C9366}"/>
              </a:ext>
            </a:extLst>
          </p:cNvPr>
          <p:cNvSpPr txBox="1"/>
          <p:nvPr/>
        </p:nvSpPr>
        <p:spPr>
          <a:xfrm>
            <a:off x="1045028" y="348343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latin typeface="Consolas" panose="020B0609020204030204" pitchFamily="49" charset="0"/>
              </a:rPr>
              <a:t>10C</a:t>
            </a:r>
            <a:endParaRPr lang="zh-CN" altLang="en-US" sz="60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09B67-651D-45A2-AB33-5FD72A927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337" y="4322593"/>
            <a:ext cx="8668232" cy="86494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A04EFD-0146-4951-93C2-AC4B930B610C}"/>
              </a:ext>
            </a:extLst>
          </p:cNvPr>
          <p:cNvGrpSpPr/>
          <p:nvPr/>
        </p:nvGrpSpPr>
        <p:grpSpPr>
          <a:xfrm>
            <a:off x="2732213" y="11852249"/>
            <a:ext cx="1494320" cy="861774"/>
            <a:chOff x="18523595" y="11942210"/>
            <a:chExt cx="1494320" cy="8617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1641CF-E43F-471F-9B66-185EB2DAD491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2C359C7-8F51-4D2A-9169-4C8929DA3066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76B19C-BE0E-4831-96DC-93697350DCCA}"/>
              </a:ext>
            </a:extLst>
          </p:cNvPr>
          <p:cNvSpPr txBox="1"/>
          <p:nvPr/>
        </p:nvSpPr>
        <p:spPr>
          <a:xfrm>
            <a:off x="2810143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0h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26806B0-207F-42AE-BA67-D26D71316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337" y="13392917"/>
            <a:ext cx="8658933" cy="864953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A2B97AD3-A36C-4192-A474-BA4DAE5BA11A}"/>
              </a:ext>
            </a:extLst>
          </p:cNvPr>
          <p:cNvGrpSpPr/>
          <p:nvPr/>
        </p:nvGrpSpPr>
        <p:grpSpPr>
          <a:xfrm>
            <a:off x="2732332" y="20744174"/>
            <a:ext cx="1494320" cy="861774"/>
            <a:chOff x="15599761" y="18153565"/>
            <a:chExt cx="1494320" cy="8617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665184D-0925-43BC-A320-80CC02BA633D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235662C-6C65-418D-848E-D3A82B3A6279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9C0CA3B-61A1-4A99-A00E-16DCA7172A1D}"/>
              </a:ext>
            </a:extLst>
          </p:cNvPr>
          <p:cNvSpPr txBox="1"/>
          <p:nvPr/>
        </p:nvSpPr>
        <p:spPr>
          <a:xfrm>
            <a:off x="2825158" y="1397349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0h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767BC56-9C0C-4502-8060-486D995E0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950" y="4313191"/>
            <a:ext cx="8668232" cy="8668232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DCF8760-9C9C-4874-B915-348FD3BF71B3}"/>
              </a:ext>
            </a:extLst>
          </p:cNvPr>
          <p:cNvGrpSpPr/>
          <p:nvPr/>
        </p:nvGrpSpPr>
        <p:grpSpPr>
          <a:xfrm>
            <a:off x="11872826" y="11852249"/>
            <a:ext cx="1494320" cy="861774"/>
            <a:chOff x="18523595" y="11942210"/>
            <a:chExt cx="1494320" cy="86177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A6F734-5FC9-4EA3-95EC-9897BEEAF082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C008AEB-AF33-480E-97A5-0E417C356A48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08D5FD2-26CD-402B-9468-893C1F56F3F4}"/>
              </a:ext>
            </a:extLst>
          </p:cNvPr>
          <p:cNvSpPr txBox="1"/>
          <p:nvPr/>
        </p:nvSpPr>
        <p:spPr>
          <a:xfrm>
            <a:off x="11950756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24h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669C06F-DB7F-4908-B5A4-A423DFAEC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950" y="13411670"/>
            <a:ext cx="8658933" cy="8612026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06C58E23-7CE0-4B8A-8A00-A1E6D55F804C}"/>
              </a:ext>
            </a:extLst>
          </p:cNvPr>
          <p:cNvGrpSpPr/>
          <p:nvPr/>
        </p:nvGrpSpPr>
        <p:grpSpPr>
          <a:xfrm>
            <a:off x="11872945" y="20744174"/>
            <a:ext cx="1494320" cy="861774"/>
            <a:chOff x="15599761" y="18153565"/>
            <a:chExt cx="1494320" cy="86177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5B8AE99-53D7-46A5-B095-0C964A876FDB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7DF3A9C-D086-4109-BB6B-2E281B9EBE38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1FABDFA-486A-4E27-B41C-5C7748977A8A}"/>
              </a:ext>
            </a:extLst>
          </p:cNvPr>
          <p:cNvSpPr txBox="1"/>
          <p:nvPr/>
        </p:nvSpPr>
        <p:spPr>
          <a:xfrm>
            <a:off x="11965771" y="13973496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24h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E85CF6E-EA6D-4981-BCAD-F40691F22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7481" y="4313191"/>
            <a:ext cx="8621275" cy="866823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BC67809-00EE-4C4C-9BEB-76A95F8970C7}"/>
              </a:ext>
            </a:extLst>
          </p:cNvPr>
          <p:cNvGrpSpPr/>
          <p:nvPr/>
        </p:nvGrpSpPr>
        <p:grpSpPr>
          <a:xfrm>
            <a:off x="21085879" y="11852249"/>
            <a:ext cx="1494320" cy="861774"/>
            <a:chOff x="18523595" y="11942210"/>
            <a:chExt cx="1494320" cy="8617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3073A1-847F-487F-9B39-D264E69D1F30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A28B3C-9265-4D28-A370-ADDD4AF97ECD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7BA0696-35A0-4DD5-9630-00B47454FBC3}"/>
              </a:ext>
            </a:extLst>
          </p:cNvPr>
          <p:cNvSpPr txBox="1"/>
          <p:nvPr/>
        </p:nvSpPr>
        <p:spPr>
          <a:xfrm>
            <a:off x="21163809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48h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12BD0DE-9F69-4783-BF9A-B24425A83D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8085" y="13411670"/>
            <a:ext cx="8630768" cy="861202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666116A-2F45-4827-A62F-87CAFD1632AF}"/>
              </a:ext>
            </a:extLst>
          </p:cNvPr>
          <p:cNvGrpSpPr/>
          <p:nvPr/>
        </p:nvGrpSpPr>
        <p:grpSpPr>
          <a:xfrm>
            <a:off x="21085998" y="20744174"/>
            <a:ext cx="1494320" cy="861774"/>
            <a:chOff x="15599761" y="18153565"/>
            <a:chExt cx="1494320" cy="86177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F8A677-4F05-4DED-9213-5E596CE4349F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DA226F7-FDFC-482E-A186-AC2363DE7EE0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B6FEC11-21F5-4051-A33A-36918470E7F1}"/>
              </a:ext>
            </a:extLst>
          </p:cNvPr>
          <p:cNvSpPr txBox="1"/>
          <p:nvPr/>
        </p:nvSpPr>
        <p:spPr>
          <a:xfrm>
            <a:off x="21178824" y="13973496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48h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D434796-3827-45C0-8BE3-F0BA45B996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5084" y="4350726"/>
            <a:ext cx="8621275" cy="859316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AEC8BFEE-E4E5-43E6-BFD4-133597C5ADFD}"/>
              </a:ext>
            </a:extLst>
          </p:cNvPr>
          <p:cNvGrpSpPr/>
          <p:nvPr/>
        </p:nvGrpSpPr>
        <p:grpSpPr>
          <a:xfrm>
            <a:off x="30213482" y="11852249"/>
            <a:ext cx="1494320" cy="861774"/>
            <a:chOff x="18523595" y="11942210"/>
            <a:chExt cx="1494320" cy="86177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A044A9-0103-4145-B492-0DD8D3D1606A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B0792F-E90F-4F89-AD77-5F4D5954D2E3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EE6FDDE-17A5-454F-A74B-8E816C068B07}"/>
              </a:ext>
            </a:extLst>
          </p:cNvPr>
          <p:cNvSpPr txBox="1"/>
          <p:nvPr/>
        </p:nvSpPr>
        <p:spPr>
          <a:xfrm>
            <a:off x="30291412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74h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A394B94-E042-4DB7-9549-EDE902930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0368" y="13411670"/>
            <a:ext cx="8621407" cy="861202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FF763FF-90EC-4A26-9C53-69A6FE571DEA}"/>
              </a:ext>
            </a:extLst>
          </p:cNvPr>
          <p:cNvGrpSpPr/>
          <p:nvPr/>
        </p:nvGrpSpPr>
        <p:grpSpPr>
          <a:xfrm>
            <a:off x="30213601" y="20744174"/>
            <a:ext cx="1494320" cy="861774"/>
            <a:chOff x="15599761" y="18153565"/>
            <a:chExt cx="1494320" cy="86177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E0B4731-E5E0-47E3-8A8D-8B52C6DE005D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776B7A4-6393-489A-892A-AF4E726B4CEA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63D91AB-342F-4C9F-BD0A-C93E6BA5228C}"/>
              </a:ext>
            </a:extLst>
          </p:cNvPr>
          <p:cNvSpPr txBox="1"/>
          <p:nvPr/>
        </p:nvSpPr>
        <p:spPr>
          <a:xfrm>
            <a:off x="30306427" y="13973496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74h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658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3FF68-2F35-49F8-9FAE-8A89B14C9366}"/>
              </a:ext>
            </a:extLst>
          </p:cNvPr>
          <p:cNvSpPr txBox="1"/>
          <p:nvPr/>
        </p:nvSpPr>
        <p:spPr>
          <a:xfrm>
            <a:off x="1045028" y="348343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latin typeface="Consolas" panose="020B0609020204030204" pitchFamily="49" charset="0"/>
              </a:rPr>
              <a:t>10D</a:t>
            </a:r>
            <a:endParaRPr lang="zh-CN" altLang="en-US" sz="60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09B67-651D-45A2-AB33-5FD72A927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337" y="4313191"/>
            <a:ext cx="8668232" cy="866823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A04EFD-0146-4951-93C2-AC4B930B610C}"/>
              </a:ext>
            </a:extLst>
          </p:cNvPr>
          <p:cNvGrpSpPr/>
          <p:nvPr/>
        </p:nvGrpSpPr>
        <p:grpSpPr>
          <a:xfrm>
            <a:off x="2732213" y="11852249"/>
            <a:ext cx="1494320" cy="861774"/>
            <a:chOff x="18523595" y="11942210"/>
            <a:chExt cx="1494320" cy="8617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1641CF-E43F-471F-9B66-185EB2DAD491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2C359C7-8F51-4D2A-9169-4C8929DA3066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76B19C-BE0E-4831-96DC-93697350DCCA}"/>
              </a:ext>
            </a:extLst>
          </p:cNvPr>
          <p:cNvSpPr txBox="1"/>
          <p:nvPr/>
        </p:nvSpPr>
        <p:spPr>
          <a:xfrm>
            <a:off x="2810143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0h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26806B0-207F-42AE-BA67-D26D71316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337" y="13392917"/>
            <a:ext cx="8658933" cy="864953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A2B97AD3-A36C-4192-A474-BA4DAE5BA11A}"/>
              </a:ext>
            </a:extLst>
          </p:cNvPr>
          <p:cNvGrpSpPr/>
          <p:nvPr/>
        </p:nvGrpSpPr>
        <p:grpSpPr>
          <a:xfrm>
            <a:off x="2732332" y="20744174"/>
            <a:ext cx="1494320" cy="861774"/>
            <a:chOff x="15599761" y="18153565"/>
            <a:chExt cx="1494320" cy="8617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665184D-0925-43BC-A320-80CC02BA633D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235662C-6C65-418D-848E-D3A82B3A6279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9C0CA3B-61A1-4A99-A00E-16DCA7172A1D}"/>
              </a:ext>
            </a:extLst>
          </p:cNvPr>
          <p:cNvSpPr txBox="1"/>
          <p:nvPr/>
        </p:nvSpPr>
        <p:spPr>
          <a:xfrm>
            <a:off x="2825158" y="1397349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0h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767BC56-9C0C-4502-8060-486D995E0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950" y="4313191"/>
            <a:ext cx="8668232" cy="8668232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DCF8760-9C9C-4874-B915-348FD3BF71B3}"/>
              </a:ext>
            </a:extLst>
          </p:cNvPr>
          <p:cNvGrpSpPr/>
          <p:nvPr/>
        </p:nvGrpSpPr>
        <p:grpSpPr>
          <a:xfrm>
            <a:off x="11872826" y="11852249"/>
            <a:ext cx="1494320" cy="861774"/>
            <a:chOff x="18523595" y="11942210"/>
            <a:chExt cx="1494320" cy="86177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A6F734-5FC9-4EA3-95EC-9897BEEAF082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C008AEB-AF33-480E-97A5-0E417C356A48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08D5FD2-26CD-402B-9468-893C1F56F3F4}"/>
              </a:ext>
            </a:extLst>
          </p:cNvPr>
          <p:cNvSpPr txBox="1"/>
          <p:nvPr/>
        </p:nvSpPr>
        <p:spPr>
          <a:xfrm>
            <a:off x="11950756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24h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669C06F-DB7F-4908-B5A4-A423DFAEC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955" y="13392917"/>
            <a:ext cx="8658923" cy="8649532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06C58E23-7CE0-4B8A-8A00-A1E6D55F804C}"/>
              </a:ext>
            </a:extLst>
          </p:cNvPr>
          <p:cNvGrpSpPr/>
          <p:nvPr/>
        </p:nvGrpSpPr>
        <p:grpSpPr>
          <a:xfrm>
            <a:off x="11872945" y="20744174"/>
            <a:ext cx="1494320" cy="861774"/>
            <a:chOff x="15599761" y="18153565"/>
            <a:chExt cx="1494320" cy="86177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5B8AE99-53D7-46A5-B095-0C964A876FDB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7DF3A9C-D086-4109-BB6B-2E281B9EBE38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1FABDFA-486A-4E27-B41C-5C7748977A8A}"/>
              </a:ext>
            </a:extLst>
          </p:cNvPr>
          <p:cNvSpPr txBox="1"/>
          <p:nvPr/>
        </p:nvSpPr>
        <p:spPr>
          <a:xfrm>
            <a:off x="11965771" y="13973496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24h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F48EEA5-0A4E-4FE4-8516-6FCD05517B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563" y="4313191"/>
            <a:ext cx="8668232" cy="866823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FE80232-BA86-46A5-B9A5-BBC935B85A84}"/>
              </a:ext>
            </a:extLst>
          </p:cNvPr>
          <p:cNvGrpSpPr/>
          <p:nvPr/>
        </p:nvGrpSpPr>
        <p:grpSpPr>
          <a:xfrm>
            <a:off x="21013439" y="11852249"/>
            <a:ext cx="1494320" cy="861774"/>
            <a:chOff x="18523595" y="11942210"/>
            <a:chExt cx="1494320" cy="8617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AF1A0D-E4B0-4B63-B443-E787EA95D933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2AEEC83-E754-4638-8FDF-2C2BD76D8552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5DD7796-2823-410B-AB3D-8C56F4436CA3}"/>
              </a:ext>
            </a:extLst>
          </p:cNvPr>
          <p:cNvSpPr txBox="1"/>
          <p:nvPr/>
        </p:nvSpPr>
        <p:spPr>
          <a:xfrm>
            <a:off x="21091369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48h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1FB1E60-CB18-4182-97E1-16418D23FD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568" y="13402324"/>
            <a:ext cx="8658923" cy="863071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C15BC71-0E4A-4EAD-80A6-E10B169C9FFC}"/>
              </a:ext>
            </a:extLst>
          </p:cNvPr>
          <p:cNvGrpSpPr/>
          <p:nvPr/>
        </p:nvGrpSpPr>
        <p:grpSpPr>
          <a:xfrm>
            <a:off x="21013558" y="20744174"/>
            <a:ext cx="1494320" cy="861774"/>
            <a:chOff x="15599761" y="18153565"/>
            <a:chExt cx="1494320" cy="86177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72C69AB-4050-4422-A335-1FC4BA492598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06C37F-CF4A-41D3-B58B-E5EFD1A73E5E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225E88E-68B3-471C-8EFA-F39C94D7F167}"/>
              </a:ext>
            </a:extLst>
          </p:cNvPr>
          <p:cNvSpPr txBox="1"/>
          <p:nvPr/>
        </p:nvSpPr>
        <p:spPr>
          <a:xfrm>
            <a:off x="21106384" y="13973496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48h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8709C9B-B440-4324-AD27-A11275E0E0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023" y="4313191"/>
            <a:ext cx="8658779" cy="866823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3D85F46-2E96-49F7-8ED4-5BE7C2F45104}"/>
              </a:ext>
            </a:extLst>
          </p:cNvPr>
          <p:cNvGrpSpPr/>
          <p:nvPr/>
        </p:nvGrpSpPr>
        <p:grpSpPr>
          <a:xfrm>
            <a:off x="30202173" y="11852249"/>
            <a:ext cx="1494320" cy="861774"/>
            <a:chOff x="18523595" y="11942210"/>
            <a:chExt cx="1494320" cy="86177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3BE91B-2F2A-45FE-BE4A-13503A35B132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FC6125-C2FC-4C6F-85EE-C6C001D0C0A0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E2904F0-AA17-4D80-8171-437A517706C3}"/>
              </a:ext>
            </a:extLst>
          </p:cNvPr>
          <p:cNvSpPr txBox="1"/>
          <p:nvPr/>
        </p:nvSpPr>
        <p:spPr>
          <a:xfrm>
            <a:off x="30280103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74h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11E2043-97D7-456B-9396-E52052FAA5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013" y="13402324"/>
            <a:ext cx="8649500" cy="863071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F8C98006-7354-4A90-BF5E-9C225597289E}"/>
              </a:ext>
            </a:extLst>
          </p:cNvPr>
          <p:cNvGrpSpPr/>
          <p:nvPr/>
        </p:nvGrpSpPr>
        <p:grpSpPr>
          <a:xfrm>
            <a:off x="30202292" y="20744174"/>
            <a:ext cx="1494320" cy="861774"/>
            <a:chOff x="15599761" y="18153565"/>
            <a:chExt cx="1494320" cy="86177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F15B120-6EBA-4E8E-9A14-A61E0B078F88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DC52310-F6F6-4A8F-B0C4-F6BB986311BE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E1C53A7-A972-4EE3-9A38-DA12AA58581B}"/>
              </a:ext>
            </a:extLst>
          </p:cNvPr>
          <p:cNvSpPr txBox="1"/>
          <p:nvPr/>
        </p:nvSpPr>
        <p:spPr>
          <a:xfrm>
            <a:off x="30295118" y="13973496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74h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993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3FF68-2F35-49F8-9FAE-8A89B14C9366}"/>
              </a:ext>
            </a:extLst>
          </p:cNvPr>
          <p:cNvSpPr txBox="1"/>
          <p:nvPr/>
        </p:nvSpPr>
        <p:spPr>
          <a:xfrm>
            <a:off x="1045028" y="348343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latin typeface="Consolas" panose="020B0609020204030204" pitchFamily="49" charset="0"/>
              </a:rPr>
              <a:t>10E</a:t>
            </a:r>
            <a:endParaRPr lang="zh-CN" altLang="en-US" sz="60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09B67-651D-45A2-AB33-5FD72A927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337" y="4317897"/>
            <a:ext cx="8668232" cy="86588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A04EFD-0146-4951-93C2-AC4B930B610C}"/>
              </a:ext>
            </a:extLst>
          </p:cNvPr>
          <p:cNvGrpSpPr/>
          <p:nvPr/>
        </p:nvGrpSpPr>
        <p:grpSpPr>
          <a:xfrm>
            <a:off x="2732213" y="11852249"/>
            <a:ext cx="1494320" cy="861774"/>
            <a:chOff x="18523595" y="11942210"/>
            <a:chExt cx="1494320" cy="8617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1641CF-E43F-471F-9B66-185EB2DAD491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2C359C7-8F51-4D2A-9169-4C8929DA3066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76B19C-BE0E-4831-96DC-93697350DCCA}"/>
              </a:ext>
            </a:extLst>
          </p:cNvPr>
          <p:cNvSpPr txBox="1"/>
          <p:nvPr/>
        </p:nvSpPr>
        <p:spPr>
          <a:xfrm>
            <a:off x="2810143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0h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26806B0-207F-42AE-BA67-D26D71316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337" y="13397628"/>
            <a:ext cx="8658933" cy="864010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A2B97AD3-A36C-4192-A474-BA4DAE5BA11A}"/>
              </a:ext>
            </a:extLst>
          </p:cNvPr>
          <p:cNvGrpSpPr/>
          <p:nvPr/>
        </p:nvGrpSpPr>
        <p:grpSpPr>
          <a:xfrm>
            <a:off x="2732332" y="20744174"/>
            <a:ext cx="1494320" cy="861774"/>
            <a:chOff x="15599761" y="18153565"/>
            <a:chExt cx="1494320" cy="8617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665184D-0925-43BC-A320-80CC02BA633D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235662C-6C65-418D-848E-D3A82B3A6279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9C0CA3B-61A1-4A99-A00E-16DCA7172A1D}"/>
              </a:ext>
            </a:extLst>
          </p:cNvPr>
          <p:cNvSpPr txBox="1"/>
          <p:nvPr/>
        </p:nvSpPr>
        <p:spPr>
          <a:xfrm>
            <a:off x="2825158" y="1397349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0h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767BC56-9C0C-4502-8060-486D995E0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950" y="4299043"/>
            <a:ext cx="8668232" cy="8696528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DCF8760-9C9C-4874-B915-348FD3BF71B3}"/>
              </a:ext>
            </a:extLst>
          </p:cNvPr>
          <p:cNvGrpSpPr/>
          <p:nvPr/>
        </p:nvGrpSpPr>
        <p:grpSpPr>
          <a:xfrm>
            <a:off x="11872826" y="11852249"/>
            <a:ext cx="1494320" cy="861774"/>
            <a:chOff x="18523595" y="11942210"/>
            <a:chExt cx="1494320" cy="86177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A6F734-5FC9-4EA3-95EC-9897BEEAF082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C008AEB-AF33-480E-97A5-0E417C356A48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08D5FD2-26CD-402B-9468-893C1F56F3F4}"/>
              </a:ext>
            </a:extLst>
          </p:cNvPr>
          <p:cNvSpPr txBox="1"/>
          <p:nvPr/>
        </p:nvSpPr>
        <p:spPr>
          <a:xfrm>
            <a:off x="11950756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24h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669C06F-DB7F-4908-B5A4-A423DFAEC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950" y="13392917"/>
            <a:ext cx="8658933" cy="8649531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06C58E23-7CE0-4B8A-8A00-A1E6D55F804C}"/>
              </a:ext>
            </a:extLst>
          </p:cNvPr>
          <p:cNvGrpSpPr/>
          <p:nvPr/>
        </p:nvGrpSpPr>
        <p:grpSpPr>
          <a:xfrm>
            <a:off x="11872945" y="20744174"/>
            <a:ext cx="1494320" cy="861774"/>
            <a:chOff x="15599761" y="18153565"/>
            <a:chExt cx="1494320" cy="86177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5B8AE99-53D7-46A5-B095-0C964A876FDB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7DF3A9C-D086-4109-BB6B-2E281B9EBE38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1FABDFA-486A-4E27-B41C-5C7748977A8A}"/>
              </a:ext>
            </a:extLst>
          </p:cNvPr>
          <p:cNvSpPr txBox="1"/>
          <p:nvPr/>
        </p:nvSpPr>
        <p:spPr>
          <a:xfrm>
            <a:off x="11965771" y="13973496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24h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2B3ADBA-84B4-497E-84A3-6F4E8D95B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563" y="4303759"/>
            <a:ext cx="8668232" cy="868709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B8146B0-8C13-42AE-A385-9B0AEB703D5F}"/>
              </a:ext>
            </a:extLst>
          </p:cNvPr>
          <p:cNvGrpSpPr/>
          <p:nvPr/>
        </p:nvGrpSpPr>
        <p:grpSpPr>
          <a:xfrm>
            <a:off x="21013439" y="11852249"/>
            <a:ext cx="1494320" cy="861774"/>
            <a:chOff x="18523595" y="11942210"/>
            <a:chExt cx="1494320" cy="8617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297AF3-972C-4B0F-A0B6-9268BBAC8723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2A174C-4F0E-4A72-8293-47AF70B7FEC8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96BFAAE-D462-4937-B6CD-929FC87DC83C}"/>
              </a:ext>
            </a:extLst>
          </p:cNvPr>
          <p:cNvSpPr txBox="1"/>
          <p:nvPr/>
        </p:nvSpPr>
        <p:spPr>
          <a:xfrm>
            <a:off x="21091369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48h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B9EABB3-2DC5-4BED-85B4-88BC6A1B8A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655" y="13392917"/>
            <a:ext cx="8630748" cy="864953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AEE4BBE-6B38-47DC-B624-46C578614C5F}"/>
              </a:ext>
            </a:extLst>
          </p:cNvPr>
          <p:cNvGrpSpPr/>
          <p:nvPr/>
        </p:nvGrpSpPr>
        <p:grpSpPr>
          <a:xfrm>
            <a:off x="21013558" y="20744174"/>
            <a:ext cx="1494320" cy="861774"/>
            <a:chOff x="15599761" y="18153565"/>
            <a:chExt cx="1494320" cy="86177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2AA167-918C-4C14-B8FB-1123D159442B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F1993D-B458-48AF-9B29-1AF8BEA81BEF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0EB476C-3B4A-43AD-8648-93678C0E9B2D}"/>
              </a:ext>
            </a:extLst>
          </p:cNvPr>
          <p:cNvSpPr txBox="1"/>
          <p:nvPr/>
        </p:nvSpPr>
        <p:spPr>
          <a:xfrm>
            <a:off x="21106384" y="13973496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48h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09B1BE7-1FDF-4C7B-BD28-6388AD2315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2175" y="4332014"/>
            <a:ext cx="8668232" cy="863058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E76FD2B-8657-4407-B60D-9D44FB6F1CB4}"/>
              </a:ext>
            </a:extLst>
          </p:cNvPr>
          <p:cNvGrpSpPr/>
          <p:nvPr/>
        </p:nvGrpSpPr>
        <p:grpSpPr>
          <a:xfrm>
            <a:off x="30154051" y="11852249"/>
            <a:ext cx="1494320" cy="861774"/>
            <a:chOff x="18523595" y="11942210"/>
            <a:chExt cx="1494320" cy="86177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00CCA8-BF29-4786-B4FC-8831F80EA4F9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76E949C-EEB2-4608-B20E-960DCBA35E24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CE22374-026F-4D73-8837-944333ACC1BA}"/>
              </a:ext>
            </a:extLst>
          </p:cNvPr>
          <p:cNvSpPr txBox="1"/>
          <p:nvPr/>
        </p:nvSpPr>
        <p:spPr>
          <a:xfrm>
            <a:off x="30231981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74h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6136CC2-EFB8-4611-80AF-188FB7DD97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6267" y="13411690"/>
            <a:ext cx="8630748" cy="861198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13360AD-BE11-4823-B40C-24C0CEDE2457}"/>
              </a:ext>
            </a:extLst>
          </p:cNvPr>
          <p:cNvGrpSpPr/>
          <p:nvPr/>
        </p:nvGrpSpPr>
        <p:grpSpPr>
          <a:xfrm>
            <a:off x="30154170" y="20744174"/>
            <a:ext cx="1494320" cy="861774"/>
            <a:chOff x="15599761" y="18153565"/>
            <a:chExt cx="1494320" cy="86177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CE4DE1-6EE0-44BD-9050-23B3F862DC6E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C1632E-9B55-4FE3-B31B-0DBC7328BA79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BA69CA6-EBC5-4317-AEF8-52A6931A5638}"/>
              </a:ext>
            </a:extLst>
          </p:cNvPr>
          <p:cNvSpPr txBox="1"/>
          <p:nvPr/>
        </p:nvSpPr>
        <p:spPr>
          <a:xfrm>
            <a:off x="30246996" y="13973496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74h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93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3FF68-2F35-49F8-9FAE-8A89B14C9366}"/>
              </a:ext>
            </a:extLst>
          </p:cNvPr>
          <p:cNvSpPr txBox="1"/>
          <p:nvPr/>
        </p:nvSpPr>
        <p:spPr>
          <a:xfrm>
            <a:off x="1045028" y="348343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latin typeface="Consolas" panose="020B0609020204030204" pitchFamily="49" charset="0"/>
              </a:rPr>
              <a:t>10F</a:t>
            </a:r>
            <a:endParaRPr lang="zh-CN" altLang="en-US" sz="60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09B67-651D-45A2-AB33-5FD72A927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337" y="4303748"/>
            <a:ext cx="8668232" cy="868711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A04EFD-0146-4951-93C2-AC4B930B610C}"/>
              </a:ext>
            </a:extLst>
          </p:cNvPr>
          <p:cNvGrpSpPr/>
          <p:nvPr/>
        </p:nvGrpSpPr>
        <p:grpSpPr>
          <a:xfrm>
            <a:off x="2732213" y="11852249"/>
            <a:ext cx="1494320" cy="861774"/>
            <a:chOff x="18523595" y="11942210"/>
            <a:chExt cx="1494320" cy="8617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1641CF-E43F-471F-9B66-185EB2DAD491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2C359C7-8F51-4D2A-9169-4C8929DA3066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76B19C-BE0E-4831-96DC-93697350DCCA}"/>
              </a:ext>
            </a:extLst>
          </p:cNvPr>
          <p:cNvSpPr txBox="1"/>
          <p:nvPr/>
        </p:nvSpPr>
        <p:spPr>
          <a:xfrm>
            <a:off x="2810143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0h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26806B0-207F-42AE-BA67-D26D71316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337" y="13411670"/>
            <a:ext cx="8658933" cy="8612026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A2B97AD3-A36C-4192-A474-BA4DAE5BA11A}"/>
              </a:ext>
            </a:extLst>
          </p:cNvPr>
          <p:cNvGrpSpPr/>
          <p:nvPr/>
        </p:nvGrpSpPr>
        <p:grpSpPr>
          <a:xfrm>
            <a:off x="2732332" y="20744174"/>
            <a:ext cx="1494320" cy="861774"/>
            <a:chOff x="15599761" y="18153565"/>
            <a:chExt cx="1494320" cy="8617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665184D-0925-43BC-A320-80CC02BA633D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235662C-6C65-418D-848E-D3A82B3A6279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9C0CA3B-61A1-4A99-A00E-16DCA7172A1D}"/>
              </a:ext>
            </a:extLst>
          </p:cNvPr>
          <p:cNvSpPr txBox="1"/>
          <p:nvPr/>
        </p:nvSpPr>
        <p:spPr>
          <a:xfrm>
            <a:off x="2825158" y="1397349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0h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767BC56-9C0C-4502-8060-486D995E0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950" y="4327324"/>
            <a:ext cx="8668232" cy="8639966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DCF8760-9C9C-4874-B915-348FD3BF71B3}"/>
              </a:ext>
            </a:extLst>
          </p:cNvPr>
          <p:cNvGrpSpPr/>
          <p:nvPr/>
        </p:nvGrpSpPr>
        <p:grpSpPr>
          <a:xfrm>
            <a:off x="11872826" y="11852249"/>
            <a:ext cx="1494320" cy="861774"/>
            <a:chOff x="18523595" y="11942210"/>
            <a:chExt cx="1494320" cy="86177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A6F734-5FC9-4EA3-95EC-9897BEEAF082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C008AEB-AF33-480E-97A5-0E417C356A48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08D5FD2-26CD-402B-9468-893C1F56F3F4}"/>
              </a:ext>
            </a:extLst>
          </p:cNvPr>
          <p:cNvSpPr txBox="1"/>
          <p:nvPr/>
        </p:nvSpPr>
        <p:spPr>
          <a:xfrm>
            <a:off x="11950756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24h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669C06F-DB7F-4908-B5A4-A423DFAEC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950" y="13392917"/>
            <a:ext cx="8658933" cy="8649531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06C58E23-7CE0-4B8A-8A00-A1E6D55F804C}"/>
              </a:ext>
            </a:extLst>
          </p:cNvPr>
          <p:cNvGrpSpPr/>
          <p:nvPr/>
        </p:nvGrpSpPr>
        <p:grpSpPr>
          <a:xfrm>
            <a:off x="11872945" y="20744174"/>
            <a:ext cx="1494320" cy="861774"/>
            <a:chOff x="15599761" y="18153565"/>
            <a:chExt cx="1494320" cy="86177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5B8AE99-53D7-46A5-B095-0C964A876FDB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7DF3A9C-D086-4109-BB6B-2E281B9EBE38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1FABDFA-486A-4E27-B41C-5C7748977A8A}"/>
              </a:ext>
            </a:extLst>
          </p:cNvPr>
          <p:cNvSpPr txBox="1"/>
          <p:nvPr/>
        </p:nvSpPr>
        <p:spPr>
          <a:xfrm>
            <a:off x="11965771" y="13973496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24h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DEE302A-CC8B-4C6E-960D-2CC13A2DB0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3822" y="4327324"/>
            <a:ext cx="8639966" cy="86399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5AB4072-2AF5-4BD2-A435-B8059112C7DF}"/>
              </a:ext>
            </a:extLst>
          </p:cNvPr>
          <p:cNvGrpSpPr/>
          <p:nvPr/>
        </p:nvGrpSpPr>
        <p:grpSpPr>
          <a:xfrm>
            <a:off x="21061565" y="11852249"/>
            <a:ext cx="1494320" cy="861774"/>
            <a:chOff x="18523595" y="11942210"/>
            <a:chExt cx="1494320" cy="8617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35FD5D-7314-4357-8DC6-F06DF1EA22D9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977D859-3F21-481A-B14A-A1AC509D5CD8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7B17B65-F7C3-47E9-8540-B9040F726F41}"/>
              </a:ext>
            </a:extLst>
          </p:cNvPr>
          <p:cNvSpPr txBox="1"/>
          <p:nvPr/>
        </p:nvSpPr>
        <p:spPr>
          <a:xfrm>
            <a:off x="21139495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48h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F3BEFC-57B5-400F-884E-34D90FF6FB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091" y="13392917"/>
            <a:ext cx="8640129" cy="864953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638B775-4025-4AAA-871D-C7763D61D5B2}"/>
              </a:ext>
            </a:extLst>
          </p:cNvPr>
          <p:cNvGrpSpPr/>
          <p:nvPr/>
        </p:nvGrpSpPr>
        <p:grpSpPr>
          <a:xfrm>
            <a:off x="21061684" y="20744174"/>
            <a:ext cx="1494320" cy="861774"/>
            <a:chOff x="15599761" y="18153565"/>
            <a:chExt cx="1494320" cy="86177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C0C883-89CF-4CED-8166-1E3B9FAFB39B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AD0AE0-BA3D-4354-BA5A-40D3D5F9549D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526052E-E044-4E32-BD2F-2B8322BBD00A}"/>
              </a:ext>
            </a:extLst>
          </p:cNvPr>
          <p:cNvSpPr txBox="1"/>
          <p:nvPr/>
        </p:nvSpPr>
        <p:spPr>
          <a:xfrm>
            <a:off x="21154510" y="13973496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48h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4FE86AB-B267-45E5-B87F-AE0236149A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591" y="4355437"/>
            <a:ext cx="8639966" cy="858374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AF420BF6-3C13-47F1-942D-EAB988A1307C}"/>
              </a:ext>
            </a:extLst>
          </p:cNvPr>
          <p:cNvGrpSpPr/>
          <p:nvPr/>
        </p:nvGrpSpPr>
        <p:grpSpPr>
          <a:xfrm>
            <a:off x="30236334" y="11852249"/>
            <a:ext cx="1494320" cy="861774"/>
            <a:chOff x="18523595" y="11942210"/>
            <a:chExt cx="1494320" cy="86177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B214EC-2B3A-4465-9970-632EC641EF1F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5B2639-3C19-4AA8-AD7B-B82851233ABC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2C218C4-96EF-409A-B37B-4869CCEB7A49}"/>
              </a:ext>
            </a:extLst>
          </p:cNvPr>
          <p:cNvSpPr txBox="1"/>
          <p:nvPr/>
        </p:nvSpPr>
        <p:spPr>
          <a:xfrm>
            <a:off x="30314264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74h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9093FE3-A183-4A80-8725-0D0CF3477E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3860" y="13407030"/>
            <a:ext cx="8640129" cy="862130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5C35724-BD2F-455F-AE9E-FE46175DFC45}"/>
              </a:ext>
            </a:extLst>
          </p:cNvPr>
          <p:cNvGrpSpPr/>
          <p:nvPr/>
        </p:nvGrpSpPr>
        <p:grpSpPr>
          <a:xfrm>
            <a:off x="30236453" y="20744174"/>
            <a:ext cx="1494320" cy="861774"/>
            <a:chOff x="15599761" y="18153565"/>
            <a:chExt cx="1494320" cy="86177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FCA3A47-4A06-4957-9225-E51634CD4870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D92705A-8A11-4FDF-9795-8CBEE60CB7EE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94CCB32-9C85-4EE4-8F69-98E0EEB68D91}"/>
              </a:ext>
            </a:extLst>
          </p:cNvPr>
          <p:cNvSpPr txBox="1"/>
          <p:nvPr/>
        </p:nvSpPr>
        <p:spPr>
          <a:xfrm>
            <a:off x="30329279" y="13973496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74h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59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3FF68-2F35-49F8-9FAE-8A89B14C9366}"/>
              </a:ext>
            </a:extLst>
          </p:cNvPr>
          <p:cNvSpPr txBox="1"/>
          <p:nvPr/>
        </p:nvSpPr>
        <p:spPr>
          <a:xfrm>
            <a:off x="1045028" y="348343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latin typeface="Consolas" panose="020B0609020204030204" pitchFamily="49" charset="0"/>
              </a:rPr>
              <a:t>10G</a:t>
            </a:r>
            <a:endParaRPr lang="zh-CN" altLang="en-US" sz="60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09B67-651D-45A2-AB33-5FD72A927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337" y="4308470"/>
            <a:ext cx="8668232" cy="867767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A04EFD-0146-4951-93C2-AC4B930B610C}"/>
              </a:ext>
            </a:extLst>
          </p:cNvPr>
          <p:cNvGrpSpPr/>
          <p:nvPr/>
        </p:nvGrpSpPr>
        <p:grpSpPr>
          <a:xfrm>
            <a:off x="2732213" y="11852249"/>
            <a:ext cx="1494320" cy="861774"/>
            <a:chOff x="18523595" y="11942210"/>
            <a:chExt cx="1494320" cy="8617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1641CF-E43F-471F-9B66-185EB2DAD491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2C359C7-8F51-4D2A-9169-4C8929DA3066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76B19C-BE0E-4831-96DC-93697350DCCA}"/>
              </a:ext>
            </a:extLst>
          </p:cNvPr>
          <p:cNvSpPr txBox="1"/>
          <p:nvPr/>
        </p:nvSpPr>
        <p:spPr>
          <a:xfrm>
            <a:off x="2810143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0h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26806B0-207F-42AE-BA67-D26D71316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49" y="13392917"/>
            <a:ext cx="8630708" cy="864953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A2B97AD3-A36C-4192-A474-BA4DAE5BA11A}"/>
              </a:ext>
            </a:extLst>
          </p:cNvPr>
          <p:cNvGrpSpPr/>
          <p:nvPr/>
        </p:nvGrpSpPr>
        <p:grpSpPr>
          <a:xfrm>
            <a:off x="2732332" y="20744174"/>
            <a:ext cx="1494320" cy="861774"/>
            <a:chOff x="15599761" y="18153565"/>
            <a:chExt cx="1494320" cy="86177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665184D-0925-43BC-A320-80CC02BA633D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235662C-6C65-418D-848E-D3A82B3A6279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9C0CA3B-61A1-4A99-A00E-16DCA7172A1D}"/>
              </a:ext>
            </a:extLst>
          </p:cNvPr>
          <p:cNvSpPr txBox="1"/>
          <p:nvPr/>
        </p:nvSpPr>
        <p:spPr>
          <a:xfrm>
            <a:off x="2825158" y="13973496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0h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767BC56-9C0C-4502-8060-486D995E0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950" y="4313191"/>
            <a:ext cx="8668232" cy="8668232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DCF8760-9C9C-4874-B915-348FD3BF71B3}"/>
              </a:ext>
            </a:extLst>
          </p:cNvPr>
          <p:cNvGrpSpPr/>
          <p:nvPr/>
        </p:nvGrpSpPr>
        <p:grpSpPr>
          <a:xfrm>
            <a:off x="11872826" y="11852249"/>
            <a:ext cx="1494320" cy="861774"/>
            <a:chOff x="18523595" y="11942210"/>
            <a:chExt cx="1494320" cy="86177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A6F734-5FC9-4EA3-95EC-9897BEEAF082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C008AEB-AF33-480E-97A5-0E417C356A48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08D5FD2-26CD-402B-9468-893C1F56F3F4}"/>
              </a:ext>
            </a:extLst>
          </p:cNvPr>
          <p:cNvSpPr txBox="1"/>
          <p:nvPr/>
        </p:nvSpPr>
        <p:spPr>
          <a:xfrm>
            <a:off x="11950756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24h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669C06F-DB7F-4908-B5A4-A423DFAEC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950" y="13397598"/>
            <a:ext cx="8658933" cy="8640170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06C58E23-7CE0-4B8A-8A00-A1E6D55F804C}"/>
              </a:ext>
            </a:extLst>
          </p:cNvPr>
          <p:cNvGrpSpPr/>
          <p:nvPr/>
        </p:nvGrpSpPr>
        <p:grpSpPr>
          <a:xfrm>
            <a:off x="11872945" y="20744174"/>
            <a:ext cx="1494320" cy="861774"/>
            <a:chOff x="15599761" y="18153565"/>
            <a:chExt cx="1494320" cy="86177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5B8AE99-53D7-46A5-B095-0C964A876FDB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7DF3A9C-D086-4109-BB6B-2E281B9EBE38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1FABDFA-486A-4E27-B41C-5C7748977A8A}"/>
              </a:ext>
            </a:extLst>
          </p:cNvPr>
          <p:cNvSpPr txBox="1"/>
          <p:nvPr/>
        </p:nvSpPr>
        <p:spPr>
          <a:xfrm>
            <a:off x="11965771" y="13973496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24h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D0418F-734A-45F7-A954-BDF5BD3B5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9689" y="4322593"/>
            <a:ext cx="8668232" cy="864942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43EB04D-A2E9-464B-9B4C-9C43C155699F}"/>
              </a:ext>
            </a:extLst>
          </p:cNvPr>
          <p:cNvGrpSpPr/>
          <p:nvPr/>
        </p:nvGrpSpPr>
        <p:grpSpPr>
          <a:xfrm>
            <a:off x="21061565" y="11852249"/>
            <a:ext cx="1494320" cy="861774"/>
            <a:chOff x="18523595" y="11942210"/>
            <a:chExt cx="1494320" cy="8617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4C7D58-1659-4907-87AE-FD2E2FFF1496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40E40E1-19B7-41B1-B4A3-1D74F4A2C8CF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6D0CF3E-2F0E-4C6F-86E0-BA41FA585003}"/>
              </a:ext>
            </a:extLst>
          </p:cNvPr>
          <p:cNvSpPr txBox="1"/>
          <p:nvPr/>
        </p:nvSpPr>
        <p:spPr>
          <a:xfrm>
            <a:off x="21139495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48h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D3A286F-1FB5-4072-9319-0D175E8D87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9689" y="13397618"/>
            <a:ext cx="8658933" cy="864012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9B7F2D4-71B7-4347-96BB-C7C1E0652697}"/>
              </a:ext>
            </a:extLst>
          </p:cNvPr>
          <p:cNvGrpSpPr/>
          <p:nvPr/>
        </p:nvGrpSpPr>
        <p:grpSpPr>
          <a:xfrm>
            <a:off x="21061684" y="20744174"/>
            <a:ext cx="1494320" cy="861774"/>
            <a:chOff x="15599761" y="18153565"/>
            <a:chExt cx="1494320" cy="86177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E545122-EBE3-42DA-A69C-473D3512B093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6AA22D8-C47D-4E35-A06D-ACF40E9CB1AE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BE9EEFE-450E-4ECE-8FAC-5E7557FC023D}"/>
              </a:ext>
            </a:extLst>
          </p:cNvPr>
          <p:cNvSpPr txBox="1"/>
          <p:nvPr/>
        </p:nvSpPr>
        <p:spPr>
          <a:xfrm>
            <a:off x="21154510" y="13973496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48h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64B5D01-B98D-4C42-A22E-CFCB303C77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428" y="4336669"/>
            <a:ext cx="8668232" cy="862127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B401063-1DF0-4E64-89F9-2E2AF560740A}"/>
              </a:ext>
            </a:extLst>
          </p:cNvPr>
          <p:cNvGrpSpPr/>
          <p:nvPr/>
        </p:nvGrpSpPr>
        <p:grpSpPr>
          <a:xfrm>
            <a:off x="30250304" y="11852249"/>
            <a:ext cx="1494320" cy="861774"/>
            <a:chOff x="18523595" y="11942210"/>
            <a:chExt cx="1494320" cy="86177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3200C8A-17F4-4E33-AFB1-EBC981F59112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B6F853A-50FA-4949-8A74-007F8D6C456C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B7934AD-9FAD-4775-A20A-DEDA7BF9BEFD}"/>
              </a:ext>
            </a:extLst>
          </p:cNvPr>
          <p:cNvSpPr txBox="1"/>
          <p:nvPr/>
        </p:nvSpPr>
        <p:spPr>
          <a:xfrm>
            <a:off x="30328234" y="490781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74h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895DBD4-78B7-4217-9661-B67FBC9B06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221" y="13397618"/>
            <a:ext cx="8621346" cy="864012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2F65C05-EB55-4112-BFEA-0B4173B4C17C}"/>
              </a:ext>
            </a:extLst>
          </p:cNvPr>
          <p:cNvGrpSpPr/>
          <p:nvPr/>
        </p:nvGrpSpPr>
        <p:grpSpPr>
          <a:xfrm>
            <a:off x="30250423" y="20744174"/>
            <a:ext cx="1494320" cy="861774"/>
            <a:chOff x="15599761" y="18153565"/>
            <a:chExt cx="1494320" cy="86177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6291B5-71AF-4FA2-83DD-587460C2E424}"/>
                </a:ext>
              </a:extLst>
            </p:cNvPr>
            <p:cNvSpPr txBox="1"/>
            <p:nvPr/>
          </p:nvSpPr>
          <p:spPr>
            <a:xfrm>
              <a:off x="15599761" y="18153565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D025068-B756-420D-A0DF-388AE7503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2304" y="18810749"/>
              <a:ext cx="72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EDD668B-E776-4615-829F-3269EC0C70AE}"/>
              </a:ext>
            </a:extLst>
          </p:cNvPr>
          <p:cNvSpPr txBox="1"/>
          <p:nvPr/>
        </p:nvSpPr>
        <p:spPr>
          <a:xfrm>
            <a:off x="30343249" y="13973496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74h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239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915D0F5-D203-4D40-BCDC-E98137B79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50" y="2964039"/>
            <a:ext cx="8677736" cy="8696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D9B7C4-90EA-405B-96ED-F5C728384F89}"/>
              </a:ext>
            </a:extLst>
          </p:cNvPr>
          <p:cNvSpPr txBox="1"/>
          <p:nvPr/>
        </p:nvSpPr>
        <p:spPr>
          <a:xfrm>
            <a:off x="24571465" y="6342833"/>
            <a:ext cx="4450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0" dirty="0">
                <a:latin typeface="Consolas" panose="020B0609020204030204" pitchFamily="49" charset="0"/>
              </a:rPr>
              <a:t>4 ×</a:t>
            </a:r>
            <a:endParaRPr lang="zh-CN" altLang="en-US" sz="12000" dirty="0">
              <a:latin typeface="Consolas" panose="020B0609020204030204" pitchFamily="49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B2378C9-D37D-4C5D-8015-C9C1587909AA}"/>
              </a:ext>
            </a:extLst>
          </p:cNvPr>
          <p:cNvGrpSpPr/>
          <p:nvPr/>
        </p:nvGrpSpPr>
        <p:grpSpPr>
          <a:xfrm>
            <a:off x="8736359" y="10517271"/>
            <a:ext cx="1494320" cy="861774"/>
            <a:chOff x="18523595" y="11942210"/>
            <a:chExt cx="1494320" cy="86177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3947F56-AE43-451D-96CC-900633D36DE7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4F3335F-11CB-44F5-82CF-630C393DE41C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FBBEA31-2D3B-4DB3-82E3-3FC3764B9C71}"/>
              </a:ext>
            </a:extLst>
          </p:cNvPr>
          <p:cNvGrpSpPr/>
          <p:nvPr/>
        </p:nvGrpSpPr>
        <p:grpSpPr>
          <a:xfrm>
            <a:off x="19532510" y="35501312"/>
            <a:ext cx="872355" cy="707886"/>
            <a:chOff x="18700795" y="12162547"/>
            <a:chExt cx="872355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3C2F72-03CE-4D69-BE37-B9D0CD253BBB}"/>
                </a:ext>
              </a:extLst>
            </p:cNvPr>
            <p:cNvSpPr txBox="1"/>
            <p:nvPr/>
          </p:nvSpPr>
          <p:spPr>
            <a:xfrm>
              <a:off x="18700795" y="12162547"/>
              <a:ext cx="8723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0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0A891AF-A950-4521-BD3C-1BDC4EDCC8FA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24685"/>
              <a:ext cx="731511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186215B-7CDC-49CF-BBCE-9932E0143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45" y="12353441"/>
            <a:ext cx="8630617" cy="861193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6CAE948-CB59-4E80-B0CD-3B8600E0A346}"/>
              </a:ext>
            </a:extLst>
          </p:cNvPr>
          <p:cNvGrpSpPr/>
          <p:nvPr/>
        </p:nvGrpSpPr>
        <p:grpSpPr>
          <a:xfrm>
            <a:off x="8942482" y="19593923"/>
            <a:ext cx="1281120" cy="861774"/>
            <a:chOff x="18523595" y="11942210"/>
            <a:chExt cx="1281120" cy="8617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BFF874-229F-4D2C-991A-B332EA893119}"/>
                </a:ext>
              </a:extLst>
            </p:cNvPr>
            <p:cNvSpPr txBox="1"/>
            <p:nvPr/>
          </p:nvSpPr>
          <p:spPr>
            <a:xfrm>
              <a:off x="18523595" y="11942210"/>
              <a:ext cx="1281120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8B815BF-0764-4B5B-B2D4-DD59AC95C1E3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75481"/>
              <a:ext cx="731511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A0525C0-B8A6-4F50-9199-06B4BD6A7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256" y="12353421"/>
            <a:ext cx="8630658" cy="861197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BFD41E5-2580-4B07-86D2-EBFE4D643287}"/>
              </a:ext>
            </a:extLst>
          </p:cNvPr>
          <p:cNvGrpSpPr/>
          <p:nvPr/>
        </p:nvGrpSpPr>
        <p:grpSpPr>
          <a:xfrm>
            <a:off x="17809886" y="19700143"/>
            <a:ext cx="1281120" cy="861774"/>
            <a:chOff x="15599761" y="18153565"/>
            <a:chExt cx="1281120" cy="86177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E962FE-75ED-467E-8202-57E5A82B47A7}"/>
                </a:ext>
              </a:extLst>
            </p:cNvPr>
            <p:cNvSpPr txBox="1"/>
            <p:nvPr/>
          </p:nvSpPr>
          <p:spPr>
            <a:xfrm>
              <a:off x="15599761" y="18153565"/>
              <a:ext cx="12811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6D7493E-4A59-46A5-819A-1AAE1592A587}"/>
                </a:ext>
              </a:extLst>
            </p:cNvPr>
            <p:cNvCxnSpPr>
              <a:cxnSpLocks/>
            </p:cNvCxnSpPr>
            <p:nvPr/>
          </p:nvCxnSpPr>
          <p:spPr>
            <a:xfrm>
              <a:off x="15952321" y="18833112"/>
              <a:ext cx="576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5729EBB-7684-43CF-BDE4-6955DD5FF9C9}"/>
              </a:ext>
            </a:extLst>
          </p:cNvPr>
          <p:cNvSpPr txBox="1"/>
          <p:nvPr/>
        </p:nvSpPr>
        <p:spPr>
          <a:xfrm>
            <a:off x="24853956" y="16143193"/>
            <a:ext cx="86306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0" dirty="0">
                <a:latin typeface="Consolas" panose="020B0609020204030204" pitchFamily="49" charset="0"/>
              </a:rPr>
              <a:t>20× 40×</a:t>
            </a:r>
            <a:endParaRPr lang="zh-CN" altLang="en-US" sz="12000" dirty="0">
              <a:latin typeface="Consolas" panose="020B0609020204030204" pitchFamily="49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366751E-E9E5-4232-A5F6-BFF224589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74" y="2978173"/>
            <a:ext cx="8677736" cy="866831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410D5D6-0BA5-415F-AA79-DBAA17A5626D}"/>
              </a:ext>
            </a:extLst>
          </p:cNvPr>
          <p:cNvGrpSpPr/>
          <p:nvPr/>
        </p:nvGrpSpPr>
        <p:grpSpPr>
          <a:xfrm>
            <a:off x="17717083" y="10517271"/>
            <a:ext cx="1494320" cy="861774"/>
            <a:chOff x="18523595" y="11942210"/>
            <a:chExt cx="1494320" cy="86177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D980CE-5E20-455F-BB69-1CAC7A74A7D5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A96B365-94A1-4A55-A00D-713F50A2ECB7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EF75EC4-4E3E-414D-BB03-3EA065E2FA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294" y="22781610"/>
            <a:ext cx="8658741" cy="863999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77E82AD-0FFD-4901-A686-C4D9A7130E8D}"/>
              </a:ext>
            </a:extLst>
          </p:cNvPr>
          <p:cNvGrpSpPr/>
          <p:nvPr/>
        </p:nvGrpSpPr>
        <p:grpSpPr>
          <a:xfrm>
            <a:off x="8937972" y="30022417"/>
            <a:ext cx="1281120" cy="861774"/>
            <a:chOff x="18523595" y="11942210"/>
            <a:chExt cx="1281120" cy="86177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24B5002-AB48-43CA-9C1A-920A9FAF146D}"/>
                </a:ext>
              </a:extLst>
            </p:cNvPr>
            <p:cNvSpPr txBox="1"/>
            <p:nvPr/>
          </p:nvSpPr>
          <p:spPr>
            <a:xfrm>
              <a:off x="18523595" y="11942210"/>
              <a:ext cx="1281120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BD37D68-F8DD-4ACF-AEE1-164E9CF7A883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75481"/>
              <a:ext cx="731511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7F8969-53E8-4FB3-BF28-38AEC898C0D0}"/>
              </a:ext>
            </a:extLst>
          </p:cNvPr>
          <p:cNvSpPr txBox="1"/>
          <p:nvPr/>
        </p:nvSpPr>
        <p:spPr>
          <a:xfrm>
            <a:off x="30128339" y="26039390"/>
            <a:ext cx="4450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0" dirty="0">
                <a:latin typeface="Consolas" panose="020B0609020204030204" pitchFamily="49" charset="0"/>
              </a:rPr>
              <a:t>20×</a:t>
            </a:r>
            <a:endParaRPr lang="zh-CN" altLang="en-US" sz="12000" dirty="0">
              <a:latin typeface="Consolas" panose="020B0609020204030204" pitchFamily="49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75AEE53-ACAC-485F-9F89-81CFD78B71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58" y="22800327"/>
            <a:ext cx="8658740" cy="863999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75442CA-5DA1-4C8E-8AC3-055ADC0181A9}"/>
              </a:ext>
            </a:extLst>
          </p:cNvPr>
          <p:cNvGrpSpPr/>
          <p:nvPr/>
        </p:nvGrpSpPr>
        <p:grpSpPr>
          <a:xfrm>
            <a:off x="18058159" y="30059397"/>
            <a:ext cx="1281120" cy="861774"/>
            <a:chOff x="18523595" y="11942210"/>
            <a:chExt cx="1281120" cy="86177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8073DF-0BC7-4169-8AB8-800DC64D6D64}"/>
                </a:ext>
              </a:extLst>
            </p:cNvPr>
            <p:cNvSpPr txBox="1"/>
            <p:nvPr/>
          </p:nvSpPr>
          <p:spPr>
            <a:xfrm>
              <a:off x="18523595" y="11942210"/>
              <a:ext cx="1281120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DD9D1C-ED31-453A-BA5A-7B58CE2B46ED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75481"/>
              <a:ext cx="731511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6E39E12-77A6-4E61-A1A5-69E44067CFFF}"/>
              </a:ext>
            </a:extLst>
          </p:cNvPr>
          <p:cNvSpPr txBox="1"/>
          <p:nvPr/>
        </p:nvSpPr>
        <p:spPr>
          <a:xfrm>
            <a:off x="33394053" y="26039390"/>
            <a:ext cx="4450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0" dirty="0">
                <a:latin typeface="Consolas" panose="020B0609020204030204" pitchFamily="49" charset="0"/>
              </a:rPr>
              <a:t>20×</a:t>
            </a:r>
            <a:endParaRPr lang="zh-CN" altLang="en-US" sz="12000" dirty="0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567D29-AD63-457B-A72F-34558211AF3E}"/>
              </a:ext>
            </a:extLst>
          </p:cNvPr>
          <p:cNvSpPr txBox="1"/>
          <p:nvPr/>
        </p:nvSpPr>
        <p:spPr>
          <a:xfrm>
            <a:off x="36394066" y="26039390"/>
            <a:ext cx="4450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0" dirty="0">
                <a:latin typeface="Consolas" panose="020B0609020204030204" pitchFamily="49" charset="0"/>
              </a:rPr>
              <a:t>20×</a:t>
            </a:r>
            <a:endParaRPr lang="zh-CN" altLang="en-US" sz="12000" dirty="0">
              <a:latin typeface="Consolas" panose="020B0609020204030204" pitchFamily="49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42928ED-DCD9-4BA6-9D94-9033F0953D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0962" y="22781610"/>
            <a:ext cx="8658762" cy="86400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9E9E217-D9FD-46E2-9070-F85902B3FBA1}"/>
              </a:ext>
            </a:extLst>
          </p:cNvPr>
          <p:cNvGrpSpPr/>
          <p:nvPr/>
        </p:nvGrpSpPr>
        <p:grpSpPr>
          <a:xfrm>
            <a:off x="27187956" y="30059397"/>
            <a:ext cx="1281120" cy="861774"/>
            <a:chOff x="18523595" y="11942210"/>
            <a:chExt cx="1281120" cy="86177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6101BDD-F1A0-4CD2-93CE-E6489DDCD4E7}"/>
                </a:ext>
              </a:extLst>
            </p:cNvPr>
            <p:cNvSpPr txBox="1"/>
            <p:nvPr/>
          </p:nvSpPr>
          <p:spPr>
            <a:xfrm>
              <a:off x="18523595" y="11942210"/>
              <a:ext cx="1281120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BDEDC99-9323-47B9-9AF4-B6839B5AF430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75481"/>
              <a:ext cx="731511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3490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8082D1-D49B-421A-8DD2-202F96FFA443}"/>
              </a:ext>
            </a:extLst>
          </p:cNvPr>
          <p:cNvSpPr/>
          <p:nvPr/>
        </p:nvSpPr>
        <p:spPr>
          <a:xfrm>
            <a:off x="27776978" y="10433547"/>
            <a:ext cx="7342361" cy="6033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F17DEA-935A-45A2-B5E9-4358AE1CAF9A}"/>
              </a:ext>
            </a:extLst>
          </p:cNvPr>
          <p:cNvSpPr/>
          <p:nvPr/>
        </p:nvSpPr>
        <p:spPr>
          <a:xfrm>
            <a:off x="30436986" y="10433545"/>
            <a:ext cx="603341" cy="603341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000AA8-D08D-4AC2-B2CF-F54A4AEB9A6B}"/>
              </a:ext>
            </a:extLst>
          </p:cNvPr>
          <p:cNvCxnSpPr/>
          <p:nvPr/>
        </p:nvCxnSpPr>
        <p:spPr>
          <a:xfrm>
            <a:off x="29144051" y="11036887"/>
            <a:ext cx="0" cy="7696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373AC84-F471-4932-9FAE-1801E91057A1}"/>
              </a:ext>
            </a:extLst>
          </p:cNvPr>
          <p:cNvCxnSpPr/>
          <p:nvPr/>
        </p:nvCxnSpPr>
        <p:spPr>
          <a:xfrm>
            <a:off x="33290538" y="11036887"/>
            <a:ext cx="0" cy="7696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C207268-EA56-42A2-B899-86B159598996}"/>
              </a:ext>
            </a:extLst>
          </p:cNvPr>
          <p:cNvCxnSpPr/>
          <p:nvPr/>
        </p:nvCxnSpPr>
        <p:spPr>
          <a:xfrm>
            <a:off x="30746514" y="9663879"/>
            <a:ext cx="0" cy="76966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538572-ABE9-4521-BB65-C2F0DB680437}"/>
              </a:ext>
            </a:extLst>
          </p:cNvPr>
          <p:cNvSpPr txBox="1"/>
          <p:nvPr/>
        </p:nvSpPr>
        <p:spPr>
          <a:xfrm>
            <a:off x="28473396" y="11842122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 err="1">
                <a:latin typeface="Consolas" panose="020B0609020204030204" pitchFamily="49" charset="0"/>
              </a:rPr>
              <a:t>Sublist</a:t>
            </a:r>
            <a:r>
              <a:rPr lang="en-US" altLang="zh-CN" sz="2000" dirty="0">
                <a:latin typeface="Consolas" panose="020B0609020204030204" pitchFamily="49" charset="0"/>
              </a:rPr>
              <a:t> 1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75143AA-6F0C-48ED-A33D-0EA6FF33961A}"/>
              </a:ext>
            </a:extLst>
          </p:cNvPr>
          <p:cNvSpPr txBox="1"/>
          <p:nvPr/>
        </p:nvSpPr>
        <p:spPr>
          <a:xfrm>
            <a:off x="32563417" y="11842122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 err="1">
                <a:latin typeface="Consolas" panose="020B0609020204030204" pitchFamily="49" charset="0"/>
              </a:rPr>
              <a:t>Sublist</a:t>
            </a:r>
            <a:r>
              <a:rPr lang="en-US" altLang="zh-CN" sz="2000" dirty="0">
                <a:latin typeface="Consolas" panose="020B0609020204030204" pitchFamily="49" charset="0"/>
              </a:rPr>
              <a:t> 2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A1EBF3-966C-41A8-8532-126323D0B5E7}"/>
              </a:ext>
            </a:extLst>
          </p:cNvPr>
          <p:cNvSpPr txBox="1"/>
          <p:nvPr/>
        </p:nvSpPr>
        <p:spPr>
          <a:xfrm>
            <a:off x="30293662" y="922820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Pivot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4DBB1F3-94A9-4E2C-AB14-3EDF3DDBE7FB}"/>
              </a:ext>
            </a:extLst>
          </p:cNvPr>
          <p:cNvSpPr txBox="1"/>
          <p:nvPr/>
        </p:nvSpPr>
        <p:spPr>
          <a:xfrm>
            <a:off x="27861175" y="10535160"/>
            <a:ext cx="2439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- - - - - - - - 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85FE19B-46B1-4F9F-AC6A-40CF4F7BA65C}"/>
              </a:ext>
            </a:extLst>
          </p:cNvPr>
          <p:cNvSpPr txBox="1"/>
          <p:nvPr/>
        </p:nvSpPr>
        <p:spPr>
          <a:xfrm>
            <a:off x="31125188" y="10535160"/>
            <a:ext cx="392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+ + + + + + + + + + + + + 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C5CDC-8FDA-421E-A92B-1ACE387EF2BF}"/>
              </a:ext>
            </a:extLst>
          </p:cNvPr>
          <p:cNvSpPr/>
          <p:nvPr/>
        </p:nvSpPr>
        <p:spPr>
          <a:xfrm>
            <a:off x="3591943" y="1536079"/>
            <a:ext cx="5583600" cy="5583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FD976F-43F1-4A98-8C5D-163182F9548D}"/>
              </a:ext>
            </a:extLst>
          </p:cNvPr>
          <p:cNvSpPr/>
          <p:nvPr/>
        </p:nvSpPr>
        <p:spPr>
          <a:xfrm>
            <a:off x="2661048" y="605184"/>
            <a:ext cx="1861790" cy="18617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5F253A6-3391-428B-B001-6CA9ACBB5D4A}"/>
              </a:ext>
            </a:extLst>
          </p:cNvPr>
          <p:cNvSpPr/>
          <p:nvPr/>
        </p:nvSpPr>
        <p:spPr>
          <a:xfrm>
            <a:off x="8236552" y="605184"/>
            <a:ext cx="1861790" cy="18617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BCC3A28E-3B73-41D6-9000-4F0B3BA11146}"/>
              </a:ext>
            </a:extLst>
          </p:cNvPr>
          <p:cNvSpPr/>
          <p:nvPr/>
        </p:nvSpPr>
        <p:spPr>
          <a:xfrm>
            <a:off x="8253562" y="6169760"/>
            <a:ext cx="1861790" cy="18617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AACC41B-E69B-4B02-A7AA-AD8E0F1879D8}"/>
              </a:ext>
            </a:extLst>
          </p:cNvPr>
          <p:cNvSpPr/>
          <p:nvPr/>
        </p:nvSpPr>
        <p:spPr>
          <a:xfrm>
            <a:off x="2661048" y="6169760"/>
            <a:ext cx="1861790" cy="186179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7C4CF3-802E-4812-8108-810E3E612E62}"/>
              </a:ext>
            </a:extLst>
          </p:cNvPr>
          <p:cNvCxnSpPr>
            <a:cxnSpLocks/>
          </p:cNvCxnSpPr>
          <p:nvPr/>
        </p:nvCxnSpPr>
        <p:spPr>
          <a:xfrm flipH="1" flipV="1">
            <a:off x="2759025" y="1091929"/>
            <a:ext cx="1649644" cy="8796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6C8441-A054-4451-8CA9-065EFA572E2E}"/>
              </a:ext>
            </a:extLst>
          </p:cNvPr>
          <p:cNvSpPr txBox="1"/>
          <p:nvPr/>
        </p:nvSpPr>
        <p:spPr>
          <a:xfrm>
            <a:off x="3068594" y="891342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i="1" dirty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 = 7 µm </a:t>
            </a:r>
            <a:endParaRPr lang="zh-CN" altLang="en-US" sz="2000" i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8236EE-F888-48A0-9BA0-38E32606CAE6}"/>
              </a:ext>
            </a:extLst>
          </p:cNvPr>
          <p:cNvCxnSpPr>
            <a:cxnSpLocks/>
          </p:cNvCxnSpPr>
          <p:nvPr/>
        </p:nvCxnSpPr>
        <p:spPr>
          <a:xfrm>
            <a:off x="3591943" y="7306967"/>
            <a:ext cx="0" cy="189217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C95A795-DC1C-4972-9CB0-0FE5C8D37744}"/>
              </a:ext>
            </a:extLst>
          </p:cNvPr>
          <p:cNvCxnSpPr>
            <a:cxnSpLocks/>
          </p:cNvCxnSpPr>
          <p:nvPr/>
        </p:nvCxnSpPr>
        <p:spPr>
          <a:xfrm>
            <a:off x="9167447" y="7306967"/>
            <a:ext cx="0" cy="189217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ED1D61-75F0-4160-8C62-802A2A97578B}"/>
              </a:ext>
            </a:extLst>
          </p:cNvPr>
          <p:cNvCxnSpPr>
            <a:cxnSpLocks/>
          </p:cNvCxnSpPr>
          <p:nvPr/>
        </p:nvCxnSpPr>
        <p:spPr>
          <a:xfrm>
            <a:off x="3591943" y="8960836"/>
            <a:ext cx="557550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6BD75902-92EB-4A5B-A179-11BC116EF7BA}"/>
              </a:ext>
            </a:extLst>
          </p:cNvPr>
          <p:cNvSpPr txBox="1"/>
          <p:nvPr/>
        </p:nvSpPr>
        <p:spPr>
          <a:xfrm>
            <a:off x="4645641" y="8418216"/>
            <a:ext cx="3730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Center to center: </a:t>
            </a:r>
            <a:r>
              <a:rPr lang="en-US" altLang="zh-CN" sz="2000" i="1" dirty="0">
                <a:solidFill>
                  <a:srgbClr val="FF0000"/>
                </a:solidFill>
                <a:latin typeface="Consolas" panose="020B0609020204030204" pitchFamily="49" charset="0"/>
              </a:rPr>
              <a:t>21 µm</a:t>
            </a:r>
            <a:endParaRPr lang="zh-CN" altLang="en-US" sz="2000" i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7487D5-C708-4DD9-B809-239D7E4A31E0}"/>
              </a:ext>
            </a:extLst>
          </p:cNvPr>
          <p:cNvSpPr>
            <a:spLocks noChangeAspect="1"/>
          </p:cNvSpPr>
          <p:nvPr/>
        </p:nvSpPr>
        <p:spPr>
          <a:xfrm>
            <a:off x="20828815" y="12242771"/>
            <a:ext cx="1800000" cy="180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2A16FAD0-ACB0-4AB0-80D4-C9B2E8F51421}"/>
              </a:ext>
            </a:extLst>
          </p:cNvPr>
          <p:cNvSpPr>
            <a:spLocks noChangeAspect="1"/>
          </p:cNvSpPr>
          <p:nvPr/>
        </p:nvSpPr>
        <p:spPr>
          <a:xfrm>
            <a:off x="21278815" y="12692771"/>
            <a:ext cx="900000" cy="90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EE39A63-97F2-45F1-B696-0100BA9CECB5}"/>
              </a:ext>
            </a:extLst>
          </p:cNvPr>
          <p:cNvCxnSpPr>
            <a:cxnSpLocks/>
          </p:cNvCxnSpPr>
          <p:nvPr/>
        </p:nvCxnSpPr>
        <p:spPr>
          <a:xfrm>
            <a:off x="20828815" y="11505231"/>
            <a:ext cx="0" cy="15564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4526406-65E9-4CD8-9606-4F652E2A55EB}"/>
              </a:ext>
            </a:extLst>
          </p:cNvPr>
          <p:cNvCxnSpPr/>
          <p:nvPr/>
        </p:nvCxnSpPr>
        <p:spPr>
          <a:xfrm>
            <a:off x="22628815" y="11505231"/>
            <a:ext cx="0" cy="155648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C99C5D4-98D8-472A-94A0-DB0C3A714B40}"/>
              </a:ext>
            </a:extLst>
          </p:cNvPr>
          <p:cNvCxnSpPr/>
          <p:nvPr/>
        </p:nvCxnSpPr>
        <p:spPr>
          <a:xfrm>
            <a:off x="20928929" y="11929417"/>
            <a:ext cx="1631639" cy="0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39C42E9-926D-4EB2-A6B0-2960C274DB75}"/>
              </a:ext>
            </a:extLst>
          </p:cNvPr>
          <p:cNvSpPr txBox="1"/>
          <p:nvPr/>
        </p:nvSpPr>
        <p:spPr>
          <a:xfrm>
            <a:off x="21406374" y="11501784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2cm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A605F63-FC8E-4071-9CCB-4957B905ED6F}"/>
              </a:ext>
            </a:extLst>
          </p:cNvPr>
          <p:cNvCxnSpPr>
            <a:cxnSpLocks/>
            <a:stCxn id="145" idx="2"/>
            <a:endCxn id="145" idx="6"/>
          </p:cNvCxnSpPr>
          <p:nvPr/>
        </p:nvCxnSpPr>
        <p:spPr>
          <a:xfrm>
            <a:off x="21278815" y="13142771"/>
            <a:ext cx="900000" cy="0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3417C6F2-DAB0-434D-9217-1CE406456A95}"/>
              </a:ext>
            </a:extLst>
          </p:cNvPr>
          <p:cNvSpPr txBox="1"/>
          <p:nvPr/>
        </p:nvSpPr>
        <p:spPr>
          <a:xfrm>
            <a:off x="21406374" y="12749545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1cm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AE33145-8386-4CA5-A788-E1888DE8C0E2}"/>
              </a:ext>
            </a:extLst>
          </p:cNvPr>
          <p:cNvSpPr>
            <a:spLocks/>
          </p:cNvSpPr>
          <p:nvPr/>
        </p:nvSpPr>
        <p:spPr>
          <a:xfrm>
            <a:off x="23689150" y="12853878"/>
            <a:ext cx="1800000" cy="54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838351DA-00AD-43A8-A57E-D0B9C404726B}"/>
              </a:ext>
            </a:extLst>
          </p:cNvPr>
          <p:cNvSpPr>
            <a:spLocks/>
          </p:cNvSpPr>
          <p:nvPr/>
        </p:nvSpPr>
        <p:spPr>
          <a:xfrm>
            <a:off x="24138656" y="12853878"/>
            <a:ext cx="900000" cy="54000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52A5AC3-F7FF-44BF-BBBC-357845DAD7CD}"/>
              </a:ext>
            </a:extLst>
          </p:cNvPr>
          <p:cNvCxnSpPr/>
          <p:nvPr/>
        </p:nvCxnSpPr>
        <p:spPr>
          <a:xfrm>
            <a:off x="25546430" y="12853878"/>
            <a:ext cx="570904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F6A03CBB-4003-4A2C-9663-53DCE8E9305C}"/>
              </a:ext>
            </a:extLst>
          </p:cNvPr>
          <p:cNvCxnSpPr/>
          <p:nvPr/>
        </p:nvCxnSpPr>
        <p:spPr>
          <a:xfrm>
            <a:off x="25546430" y="13393878"/>
            <a:ext cx="570904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3D5F696-ABD2-4E14-9010-328210ACFF55}"/>
              </a:ext>
            </a:extLst>
          </p:cNvPr>
          <p:cNvCxnSpPr/>
          <p:nvPr/>
        </p:nvCxnSpPr>
        <p:spPr>
          <a:xfrm>
            <a:off x="25831882" y="12548428"/>
            <a:ext cx="0" cy="3054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2485911F-F82A-4AB2-9566-F4026863A497}"/>
              </a:ext>
            </a:extLst>
          </p:cNvPr>
          <p:cNvCxnSpPr>
            <a:cxnSpLocks/>
          </p:cNvCxnSpPr>
          <p:nvPr/>
        </p:nvCxnSpPr>
        <p:spPr>
          <a:xfrm rot="10800000">
            <a:off x="25831882" y="13393879"/>
            <a:ext cx="0" cy="3054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E21B4134-AE5F-49E0-8F0C-65DDDC964A8B}"/>
              </a:ext>
            </a:extLst>
          </p:cNvPr>
          <p:cNvSpPr txBox="1"/>
          <p:nvPr/>
        </p:nvSpPr>
        <p:spPr>
          <a:xfrm>
            <a:off x="25509755" y="1292205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0.6cm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5FA504E-9EC4-42BD-821E-A622374EB961}"/>
              </a:ext>
            </a:extLst>
          </p:cNvPr>
          <p:cNvSpPr txBox="1"/>
          <p:nvPr/>
        </p:nvSpPr>
        <p:spPr>
          <a:xfrm>
            <a:off x="21150931" y="14580629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Top View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3E59D9F-6C4F-4A14-826D-71299CC8E644}"/>
              </a:ext>
            </a:extLst>
          </p:cNvPr>
          <p:cNvSpPr txBox="1"/>
          <p:nvPr/>
        </p:nvSpPr>
        <p:spPr>
          <a:xfrm>
            <a:off x="24084898" y="14580629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Side View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0EF230-9458-4D87-BE2C-6F50D5A34D0A}"/>
              </a:ext>
            </a:extLst>
          </p:cNvPr>
          <p:cNvSpPr/>
          <p:nvPr/>
        </p:nvSpPr>
        <p:spPr>
          <a:xfrm>
            <a:off x="2941448" y="13486484"/>
            <a:ext cx="6204115" cy="2188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FB0ABF5C-AF2A-4A7B-A8EF-64989A32C585}"/>
              </a:ext>
            </a:extLst>
          </p:cNvPr>
          <p:cNvSpPr/>
          <p:nvPr/>
        </p:nvSpPr>
        <p:spPr>
          <a:xfrm>
            <a:off x="4847737" y="13486484"/>
            <a:ext cx="1080000" cy="21882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684BD788-3217-4A3F-93CC-9069364264F8}"/>
              </a:ext>
            </a:extLst>
          </p:cNvPr>
          <p:cNvSpPr/>
          <p:nvPr/>
        </p:nvSpPr>
        <p:spPr>
          <a:xfrm>
            <a:off x="6359854" y="13486484"/>
            <a:ext cx="1080000" cy="21882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E9E698D-8AA8-4138-BE2B-36ED85AAEFB9}"/>
              </a:ext>
            </a:extLst>
          </p:cNvPr>
          <p:cNvSpPr/>
          <p:nvPr/>
        </p:nvSpPr>
        <p:spPr>
          <a:xfrm>
            <a:off x="4971880" y="14123793"/>
            <a:ext cx="2309070" cy="841057"/>
          </a:xfrm>
          <a:prstGeom prst="rect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DBFF5E-132E-4244-9B5A-B4F4FD9204BF}"/>
              </a:ext>
            </a:extLst>
          </p:cNvPr>
          <p:cNvSpPr txBox="1"/>
          <p:nvPr/>
        </p:nvSpPr>
        <p:spPr>
          <a:xfrm>
            <a:off x="5906563" y="1271036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A narrow glass slide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cxnSp>
        <p:nvCxnSpPr>
          <p:cNvPr id="1345" name="Straight Arrow Connector 1344">
            <a:extLst>
              <a:ext uri="{FF2B5EF4-FFF2-40B4-BE49-F238E27FC236}">
                <a16:creationId xmlns:a16="http://schemas.microsoft.com/office/drawing/2014/main" id="{2B3AEF63-6893-4C39-A196-AB67AE31C540}"/>
              </a:ext>
            </a:extLst>
          </p:cNvPr>
          <p:cNvCxnSpPr/>
          <p:nvPr/>
        </p:nvCxnSpPr>
        <p:spPr>
          <a:xfrm flipH="1">
            <a:off x="6844183" y="13181684"/>
            <a:ext cx="436767" cy="9421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1" name="Rectangle 570">
            <a:extLst>
              <a:ext uri="{FF2B5EF4-FFF2-40B4-BE49-F238E27FC236}">
                <a16:creationId xmlns:a16="http://schemas.microsoft.com/office/drawing/2014/main" id="{B9AF2F6A-1515-4C95-87BE-8A8F505DC37D}"/>
              </a:ext>
            </a:extLst>
          </p:cNvPr>
          <p:cNvSpPr/>
          <p:nvPr/>
        </p:nvSpPr>
        <p:spPr>
          <a:xfrm>
            <a:off x="9676488" y="13486484"/>
            <a:ext cx="6204115" cy="21882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A3801930-C0D0-47F7-9E3E-2687BF5B158C}"/>
              </a:ext>
            </a:extLst>
          </p:cNvPr>
          <p:cNvSpPr/>
          <p:nvPr/>
        </p:nvSpPr>
        <p:spPr>
          <a:xfrm>
            <a:off x="11582778" y="13486484"/>
            <a:ext cx="1080000" cy="21882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245118AB-8A4D-4620-94CE-2DCE5F6D9559}"/>
              </a:ext>
            </a:extLst>
          </p:cNvPr>
          <p:cNvSpPr/>
          <p:nvPr/>
        </p:nvSpPr>
        <p:spPr>
          <a:xfrm>
            <a:off x="13094895" y="13486484"/>
            <a:ext cx="1080000" cy="21882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E937F14C-57A7-42A2-99C2-F6129460CC3C}"/>
              </a:ext>
            </a:extLst>
          </p:cNvPr>
          <p:cNvSpPr/>
          <p:nvPr/>
        </p:nvSpPr>
        <p:spPr>
          <a:xfrm>
            <a:off x="11706922" y="14123793"/>
            <a:ext cx="2309070" cy="841057"/>
          </a:xfrm>
          <a:prstGeom prst="rect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1C450B12-D47D-45F2-B02B-D4659801E86C}"/>
              </a:ext>
            </a:extLst>
          </p:cNvPr>
          <p:cNvSpPr/>
          <p:nvPr/>
        </p:nvSpPr>
        <p:spPr>
          <a:xfrm>
            <a:off x="12678473" y="14123793"/>
            <a:ext cx="416423" cy="841057"/>
          </a:xfrm>
          <a:prstGeom prst="rect">
            <a:avLst/>
          </a:prstGeom>
          <a:solidFill>
            <a:srgbClr val="FF0000">
              <a:alpha val="46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6" name="TextBox 1345">
            <a:extLst>
              <a:ext uri="{FF2B5EF4-FFF2-40B4-BE49-F238E27FC236}">
                <a16:creationId xmlns:a16="http://schemas.microsoft.com/office/drawing/2014/main" id="{989E7856-FFF0-4FCE-A5D8-F51CF30F80E9}"/>
              </a:ext>
            </a:extLst>
          </p:cNvPr>
          <p:cNvSpPr txBox="1"/>
          <p:nvPr/>
        </p:nvSpPr>
        <p:spPr>
          <a:xfrm>
            <a:off x="11861073" y="1285096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Fill it fully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cxnSp>
        <p:nvCxnSpPr>
          <p:cNvPr id="1348" name="Straight Arrow Connector 1347">
            <a:extLst>
              <a:ext uri="{FF2B5EF4-FFF2-40B4-BE49-F238E27FC236}">
                <a16:creationId xmlns:a16="http://schemas.microsoft.com/office/drawing/2014/main" id="{A9E3A720-71E6-4B0A-AE7B-D31F7A13EA77}"/>
              </a:ext>
            </a:extLst>
          </p:cNvPr>
          <p:cNvCxnSpPr>
            <a:stCxn id="1346" idx="2"/>
          </p:cNvCxnSpPr>
          <p:nvPr/>
        </p:nvCxnSpPr>
        <p:spPr>
          <a:xfrm flipH="1">
            <a:off x="12861393" y="13251075"/>
            <a:ext cx="8931" cy="68564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Oval 191">
            <a:extLst>
              <a:ext uri="{FF2B5EF4-FFF2-40B4-BE49-F238E27FC236}">
                <a16:creationId xmlns:a16="http://schemas.microsoft.com/office/drawing/2014/main" id="{991D1B94-1CEA-4F2A-97BA-C38FF1CC2788}"/>
              </a:ext>
            </a:extLst>
          </p:cNvPr>
          <p:cNvSpPr/>
          <p:nvPr/>
        </p:nvSpPr>
        <p:spPr>
          <a:xfrm>
            <a:off x="14097710" y="2157380"/>
            <a:ext cx="1332000" cy="133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C657D524-B06A-44EA-9FCE-C7194B32A81A}"/>
              </a:ext>
            </a:extLst>
          </p:cNvPr>
          <p:cNvSpPr/>
          <p:nvPr/>
        </p:nvSpPr>
        <p:spPr>
          <a:xfrm>
            <a:off x="16754159" y="2157380"/>
            <a:ext cx="1332000" cy="133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162E700E-7872-4F8B-8C46-49765C0CF762}"/>
              </a:ext>
            </a:extLst>
          </p:cNvPr>
          <p:cNvCxnSpPr/>
          <p:nvPr/>
        </p:nvCxnSpPr>
        <p:spPr>
          <a:xfrm>
            <a:off x="14763710" y="2819063"/>
            <a:ext cx="0" cy="266400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7657ED80-84CE-49C5-8622-FD5BC76B2367}"/>
              </a:ext>
            </a:extLst>
          </p:cNvPr>
          <p:cNvSpPr/>
          <p:nvPr/>
        </p:nvSpPr>
        <p:spPr>
          <a:xfrm>
            <a:off x="14097710" y="4834847"/>
            <a:ext cx="1332000" cy="133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A0E66D09-C954-4D0F-8654-B9F0674AD47D}"/>
              </a:ext>
            </a:extLst>
          </p:cNvPr>
          <p:cNvSpPr/>
          <p:nvPr/>
        </p:nvSpPr>
        <p:spPr>
          <a:xfrm>
            <a:off x="16754159" y="4834847"/>
            <a:ext cx="1332000" cy="133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E7DE973-0357-412A-B0BF-2BA0CE25FFE8}"/>
              </a:ext>
            </a:extLst>
          </p:cNvPr>
          <p:cNvCxnSpPr/>
          <p:nvPr/>
        </p:nvCxnSpPr>
        <p:spPr>
          <a:xfrm>
            <a:off x="17443410" y="2819063"/>
            <a:ext cx="0" cy="266400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28408C-EA1A-4DDE-8755-60EC359F143D}"/>
              </a:ext>
            </a:extLst>
          </p:cNvPr>
          <p:cNvCxnSpPr/>
          <p:nvPr/>
        </p:nvCxnSpPr>
        <p:spPr>
          <a:xfrm>
            <a:off x="14763710" y="2819062"/>
            <a:ext cx="270580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928645C5-2444-4E23-9E01-24446D072DCA}"/>
              </a:ext>
            </a:extLst>
          </p:cNvPr>
          <p:cNvCxnSpPr>
            <a:cxnSpLocks/>
          </p:cNvCxnSpPr>
          <p:nvPr/>
        </p:nvCxnSpPr>
        <p:spPr>
          <a:xfrm>
            <a:off x="14744976" y="5503205"/>
            <a:ext cx="272454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26F3170F-5C5A-4F05-B91F-3EFC41C64169}"/>
              </a:ext>
            </a:extLst>
          </p:cNvPr>
          <p:cNvCxnSpPr>
            <a:stCxn id="192" idx="1"/>
            <a:endCxn id="192" idx="5"/>
          </p:cNvCxnSpPr>
          <p:nvPr/>
        </p:nvCxnSpPr>
        <p:spPr>
          <a:xfrm>
            <a:off x="14292777" y="2352446"/>
            <a:ext cx="941866" cy="94186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039B214C-C26C-4F4E-988A-E1D637354667}"/>
              </a:ext>
            </a:extLst>
          </p:cNvPr>
          <p:cNvSpPr txBox="1"/>
          <p:nvPr/>
        </p:nvSpPr>
        <p:spPr>
          <a:xfrm>
            <a:off x="14600683" y="167289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i="1" dirty="0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 = 5 µm </a:t>
            </a:r>
            <a:endParaRPr lang="zh-CN" altLang="en-US" sz="2000" i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1335612-F568-4325-8648-2DA198019272}"/>
              </a:ext>
            </a:extLst>
          </p:cNvPr>
          <p:cNvCxnSpPr>
            <a:cxnSpLocks/>
          </p:cNvCxnSpPr>
          <p:nvPr/>
        </p:nvCxnSpPr>
        <p:spPr>
          <a:xfrm>
            <a:off x="14763710" y="5593740"/>
            <a:ext cx="0" cy="189217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56C63F2-357F-4161-A2D3-8B9F4D704D13}"/>
              </a:ext>
            </a:extLst>
          </p:cNvPr>
          <p:cNvCxnSpPr>
            <a:cxnSpLocks/>
          </p:cNvCxnSpPr>
          <p:nvPr/>
        </p:nvCxnSpPr>
        <p:spPr>
          <a:xfrm>
            <a:off x="17420158" y="5593740"/>
            <a:ext cx="0" cy="189217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8077485B-F3B8-410C-9B56-F0EF4151AA1A}"/>
              </a:ext>
            </a:extLst>
          </p:cNvPr>
          <p:cNvSpPr txBox="1"/>
          <p:nvPr/>
        </p:nvSpPr>
        <p:spPr>
          <a:xfrm>
            <a:off x="14393943" y="7721323"/>
            <a:ext cx="3419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Center to center: </a:t>
            </a:r>
            <a:r>
              <a:rPr lang="en-US" altLang="zh-CN" sz="2000" i="1" dirty="0">
                <a:solidFill>
                  <a:srgbClr val="FF0000"/>
                </a:solidFill>
                <a:latin typeface="Consolas" panose="020B0609020204030204" pitchFamily="49" charset="0"/>
              </a:rPr>
              <a:t>10 µm</a:t>
            </a:r>
            <a:endParaRPr lang="zh-CN" altLang="en-US" sz="2000" i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5231F651-3C44-4EC5-96AF-854E3379D930}"/>
              </a:ext>
            </a:extLst>
          </p:cNvPr>
          <p:cNvCxnSpPr/>
          <p:nvPr/>
        </p:nvCxnSpPr>
        <p:spPr>
          <a:xfrm>
            <a:off x="14763584" y="7247609"/>
            <a:ext cx="26798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7BD91FE-A891-416E-AEBF-26DB7AC9D522}"/>
              </a:ext>
            </a:extLst>
          </p:cNvPr>
          <p:cNvSpPr/>
          <p:nvPr/>
        </p:nvSpPr>
        <p:spPr>
          <a:xfrm>
            <a:off x="2941448" y="18565406"/>
            <a:ext cx="6204115" cy="840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3ACC711-947E-48EE-B24F-C446A2D52505}"/>
              </a:ext>
            </a:extLst>
          </p:cNvPr>
          <p:cNvSpPr/>
          <p:nvPr/>
        </p:nvSpPr>
        <p:spPr>
          <a:xfrm>
            <a:off x="4847737" y="18481371"/>
            <a:ext cx="1080000" cy="840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94C64AC-0162-4BF2-A34B-775D8358F344}"/>
              </a:ext>
            </a:extLst>
          </p:cNvPr>
          <p:cNvSpPr/>
          <p:nvPr/>
        </p:nvSpPr>
        <p:spPr>
          <a:xfrm>
            <a:off x="6359854" y="18481371"/>
            <a:ext cx="1080000" cy="840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C870717-5BE8-425F-9D2A-23410320B981}"/>
              </a:ext>
            </a:extLst>
          </p:cNvPr>
          <p:cNvSpPr/>
          <p:nvPr/>
        </p:nvSpPr>
        <p:spPr>
          <a:xfrm>
            <a:off x="4971880" y="18435923"/>
            <a:ext cx="2309070" cy="46009"/>
          </a:xfrm>
          <a:prstGeom prst="rect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35867EA-7A0D-480E-A2A1-2E7B202FA924}"/>
              </a:ext>
            </a:extLst>
          </p:cNvPr>
          <p:cNvSpPr/>
          <p:nvPr/>
        </p:nvSpPr>
        <p:spPr>
          <a:xfrm>
            <a:off x="2941448" y="21372002"/>
            <a:ext cx="6204115" cy="2188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48F3AD-6A55-4B43-ABD1-370BA9AE0202}"/>
              </a:ext>
            </a:extLst>
          </p:cNvPr>
          <p:cNvSpPr/>
          <p:nvPr/>
        </p:nvSpPr>
        <p:spPr>
          <a:xfrm>
            <a:off x="4847737" y="21372002"/>
            <a:ext cx="1080000" cy="21882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9B6C7E4-FBAC-4099-BA8B-6164D095519C}"/>
              </a:ext>
            </a:extLst>
          </p:cNvPr>
          <p:cNvSpPr/>
          <p:nvPr/>
        </p:nvSpPr>
        <p:spPr>
          <a:xfrm>
            <a:off x="6359854" y="21372002"/>
            <a:ext cx="1080000" cy="21882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164051C-2421-42E0-BB51-9DBF7CB25E66}"/>
              </a:ext>
            </a:extLst>
          </p:cNvPr>
          <p:cNvSpPr/>
          <p:nvPr/>
        </p:nvSpPr>
        <p:spPr>
          <a:xfrm>
            <a:off x="4971880" y="22009310"/>
            <a:ext cx="2309070" cy="841057"/>
          </a:xfrm>
          <a:prstGeom prst="rect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37443C-079B-4DB7-A9EB-58A5D025E4E7}"/>
              </a:ext>
            </a:extLst>
          </p:cNvPr>
          <p:cNvSpPr txBox="1"/>
          <p:nvPr/>
        </p:nvSpPr>
        <p:spPr>
          <a:xfrm>
            <a:off x="5906563" y="20595881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A narrow glass slide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00AAE6A-4342-4921-BB59-1F42EBE3FC58}"/>
              </a:ext>
            </a:extLst>
          </p:cNvPr>
          <p:cNvCxnSpPr/>
          <p:nvPr/>
        </p:nvCxnSpPr>
        <p:spPr>
          <a:xfrm flipH="1">
            <a:off x="6844183" y="21067201"/>
            <a:ext cx="436767" cy="9421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561F5D99-22C3-4D5E-AD63-8BDBD199E5D9}"/>
              </a:ext>
            </a:extLst>
          </p:cNvPr>
          <p:cNvSpPr/>
          <p:nvPr/>
        </p:nvSpPr>
        <p:spPr>
          <a:xfrm>
            <a:off x="2941448" y="26124788"/>
            <a:ext cx="6204115" cy="840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404A018-EEB3-490F-9685-A4D39023F146}"/>
              </a:ext>
            </a:extLst>
          </p:cNvPr>
          <p:cNvSpPr/>
          <p:nvPr/>
        </p:nvSpPr>
        <p:spPr>
          <a:xfrm>
            <a:off x="4847737" y="26040754"/>
            <a:ext cx="1080000" cy="840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B0AD9E-659D-4902-BD8B-C07C5F6A6FDF}"/>
              </a:ext>
            </a:extLst>
          </p:cNvPr>
          <p:cNvSpPr/>
          <p:nvPr/>
        </p:nvSpPr>
        <p:spPr>
          <a:xfrm>
            <a:off x="6359854" y="26040754"/>
            <a:ext cx="1080000" cy="840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2027696-2FE4-4CFA-A63C-772267DA0F98}"/>
              </a:ext>
            </a:extLst>
          </p:cNvPr>
          <p:cNvSpPr/>
          <p:nvPr/>
        </p:nvSpPr>
        <p:spPr>
          <a:xfrm>
            <a:off x="4971880" y="25995306"/>
            <a:ext cx="2309070" cy="460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61FF137-ADA1-4992-85BF-7BC464711CF8}"/>
              </a:ext>
            </a:extLst>
          </p:cNvPr>
          <p:cNvSpPr/>
          <p:nvPr/>
        </p:nvSpPr>
        <p:spPr>
          <a:xfrm>
            <a:off x="2941447" y="25039472"/>
            <a:ext cx="1080000" cy="840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6ADF0-E9B2-4688-B37B-3663DAF40E4A}"/>
              </a:ext>
            </a:extLst>
          </p:cNvPr>
          <p:cNvSpPr txBox="1"/>
          <p:nvPr/>
        </p:nvSpPr>
        <p:spPr>
          <a:xfrm>
            <a:off x="4191365" y="24863587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Glass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46D4C49-7244-4C7B-B43E-503BD3605AD6}"/>
              </a:ext>
            </a:extLst>
          </p:cNvPr>
          <p:cNvSpPr/>
          <p:nvPr/>
        </p:nvSpPr>
        <p:spPr>
          <a:xfrm>
            <a:off x="2941447" y="25364705"/>
            <a:ext cx="1080000" cy="840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5BFE437-8FD6-45B8-9E91-34F36A25D5A5}"/>
              </a:ext>
            </a:extLst>
          </p:cNvPr>
          <p:cNvSpPr txBox="1"/>
          <p:nvPr/>
        </p:nvSpPr>
        <p:spPr>
          <a:xfrm>
            <a:off x="4191365" y="25206668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PDMS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9FAB9C6-E5D5-4893-B3D2-44438220F30C}"/>
              </a:ext>
            </a:extLst>
          </p:cNvPr>
          <p:cNvSpPr/>
          <p:nvPr/>
        </p:nvSpPr>
        <p:spPr>
          <a:xfrm>
            <a:off x="3059293" y="28340272"/>
            <a:ext cx="6204115" cy="840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2B33186-3BA0-4C68-A5B9-7CA083F62AC4}"/>
              </a:ext>
            </a:extLst>
          </p:cNvPr>
          <p:cNvSpPr/>
          <p:nvPr/>
        </p:nvSpPr>
        <p:spPr>
          <a:xfrm>
            <a:off x="4765002" y="28167911"/>
            <a:ext cx="1080000" cy="840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9F17726-0E5A-4854-B984-2B6799FDC8B6}"/>
              </a:ext>
            </a:extLst>
          </p:cNvPr>
          <p:cNvSpPr/>
          <p:nvPr/>
        </p:nvSpPr>
        <p:spPr>
          <a:xfrm>
            <a:off x="6277118" y="28167911"/>
            <a:ext cx="1080000" cy="840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8BF2FBD-FD25-45F8-9669-794781A01FAE}"/>
              </a:ext>
            </a:extLst>
          </p:cNvPr>
          <p:cNvSpPr/>
          <p:nvPr/>
        </p:nvSpPr>
        <p:spPr>
          <a:xfrm>
            <a:off x="3885583" y="28254092"/>
            <a:ext cx="4320000" cy="840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B5A88AA-1789-4C61-9C74-BCECDAE86CBD}"/>
              </a:ext>
            </a:extLst>
          </p:cNvPr>
          <p:cNvSpPr/>
          <p:nvPr/>
        </p:nvSpPr>
        <p:spPr>
          <a:xfrm>
            <a:off x="2941447" y="27254956"/>
            <a:ext cx="1080000" cy="840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342CDA1-FF17-4901-A292-93AEFDDC16E1}"/>
              </a:ext>
            </a:extLst>
          </p:cNvPr>
          <p:cNvSpPr txBox="1"/>
          <p:nvPr/>
        </p:nvSpPr>
        <p:spPr>
          <a:xfrm>
            <a:off x="4191365" y="2707907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Glass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4B5B9B2-70A4-4F98-A71E-1FD967AFA7D1}"/>
              </a:ext>
            </a:extLst>
          </p:cNvPr>
          <p:cNvSpPr/>
          <p:nvPr/>
        </p:nvSpPr>
        <p:spPr>
          <a:xfrm>
            <a:off x="2941447" y="27580189"/>
            <a:ext cx="1080000" cy="840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CF68BD4-33AB-4922-8739-EF85CD19D376}"/>
              </a:ext>
            </a:extLst>
          </p:cNvPr>
          <p:cNvSpPr txBox="1"/>
          <p:nvPr/>
        </p:nvSpPr>
        <p:spPr>
          <a:xfrm>
            <a:off x="4191365" y="27422151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PDMS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BBC06F-89EE-4300-8EE7-C4009BA59B71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196819" y="25641705"/>
            <a:ext cx="1526345" cy="437082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E81BFB-1A9B-424D-8E20-485DAFB9EC01}"/>
              </a:ext>
            </a:extLst>
          </p:cNvPr>
          <p:cNvSpPr txBox="1"/>
          <p:nvPr/>
        </p:nvSpPr>
        <p:spPr>
          <a:xfrm>
            <a:off x="7723164" y="25364706"/>
            <a:ext cx="21948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500" dirty="0">
                <a:latin typeface="Consolas" panose="020B0609020204030204" pitchFamily="49" charset="0"/>
              </a:rPr>
              <a:t>Depth determined by</a:t>
            </a:r>
          </a:p>
          <a:p>
            <a:pPr algn="l"/>
            <a:r>
              <a:rPr lang="en-US" altLang="zh-CN" sz="1500" dirty="0">
                <a:latin typeface="Consolas" panose="020B0609020204030204" pitchFamily="49" charset="0"/>
              </a:rPr>
              <a:t>PDMS film</a:t>
            </a:r>
            <a:endParaRPr lang="zh-CN" altLang="en-US" sz="1500" dirty="0">
              <a:latin typeface="Consolas" panose="020B0609020204030204" pitchFamily="49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42971DB-5B50-46F4-B138-CAA7F96599C2}"/>
              </a:ext>
            </a:extLst>
          </p:cNvPr>
          <p:cNvSpPr txBox="1"/>
          <p:nvPr/>
        </p:nvSpPr>
        <p:spPr>
          <a:xfrm>
            <a:off x="6681319" y="27249989"/>
            <a:ext cx="272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1: PDMS cover film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C00E3DD-D7DE-49EA-A723-75337B7682D5}"/>
              </a:ext>
            </a:extLst>
          </p:cNvPr>
          <p:cNvSpPr txBox="1"/>
          <p:nvPr/>
        </p:nvSpPr>
        <p:spPr>
          <a:xfrm>
            <a:off x="7053109" y="28540561"/>
            <a:ext cx="2864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2: Bottom PDMS film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129DB91-C084-4854-88B7-D3B918FE5A10}"/>
              </a:ext>
            </a:extLst>
          </p:cNvPr>
          <p:cNvSpPr/>
          <p:nvPr/>
        </p:nvSpPr>
        <p:spPr>
          <a:xfrm>
            <a:off x="5503504" y="28118408"/>
            <a:ext cx="1080000" cy="460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DD4A5E2-AB99-455E-A638-3F1D5B28DD5E}"/>
              </a:ext>
            </a:extLst>
          </p:cNvPr>
          <p:cNvSpPr txBox="1"/>
          <p:nvPr/>
        </p:nvSpPr>
        <p:spPr>
          <a:xfrm>
            <a:off x="4143889" y="28744102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3: Glass slide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AD648CF-8FA7-4F12-8DD5-CB6EA9A4DC73}"/>
              </a:ext>
            </a:extLst>
          </p:cNvPr>
          <p:cNvSpPr txBox="1"/>
          <p:nvPr/>
        </p:nvSpPr>
        <p:spPr>
          <a:xfrm>
            <a:off x="7126733" y="2772098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4: Glass slide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331FC7-0E46-4253-BF4C-5FA408510006}"/>
              </a:ext>
            </a:extLst>
          </p:cNvPr>
          <p:cNvSpPr/>
          <p:nvPr/>
        </p:nvSpPr>
        <p:spPr>
          <a:xfrm>
            <a:off x="5927737" y="28042546"/>
            <a:ext cx="167382" cy="16738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E1FA50-311F-4AA4-A35F-342ED904F172}"/>
              </a:ext>
            </a:extLst>
          </p:cNvPr>
          <p:cNvCxnSpPr>
            <a:stCxn id="13" idx="7"/>
          </p:cNvCxnSpPr>
          <p:nvPr/>
        </p:nvCxnSpPr>
        <p:spPr>
          <a:xfrm flipV="1">
            <a:off x="6070606" y="27557731"/>
            <a:ext cx="673094" cy="509329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FFE51EDB-90C1-4040-A3E7-ECD1A8B9BE98}"/>
              </a:ext>
            </a:extLst>
          </p:cNvPr>
          <p:cNvSpPr/>
          <p:nvPr/>
        </p:nvSpPr>
        <p:spPr>
          <a:xfrm>
            <a:off x="5927737" y="28209928"/>
            <a:ext cx="167382" cy="16738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2588096-BA48-4155-8063-3546245509B6}"/>
              </a:ext>
            </a:extLst>
          </p:cNvPr>
          <p:cNvCxnSpPr>
            <a:cxnSpLocks/>
            <a:endCxn id="117" idx="1"/>
          </p:cNvCxnSpPr>
          <p:nvPr/>
        </p:nvCxnSpPr>
        <p:spPr>
          <a:xfrm>
            <a:off x="6082863" y="28346879"/>
            <a:ext cx="970246" cy="393737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91DA461B-8976-4F38-A187-9A7CF0900864}"/>
              </a:ext>
            </a:extLst>
          </p:cNvPr>
          <p:cNvSpPr/>
          <p:nvPr/>
        </p:nvSpPr>
        <p:spPr>
          <a:xfrm>
            <a:off x="5739180" y="28125647"/>
            <a:ext cx="167382" cy="16738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0DFC21E-98D5-43AD-8BC7-19E59AFD1D23}"/>
              </a:ext>
            </a:extLst>
          </p:cNvPr>
          <p:cNvCxnSpPr>
            <a:cxnSpLocks/>
            <a:stCxn id="118" idx="3"/>
          </p:cNvCxnSpPr>
          <p:nvPr/>
        </p:nvCxnSpPr>
        <p:spPr>
          <a:xfrm flipH="1">
            <a:off x="5477943" y="28268516"/>
            <a:ext cx="285750" cy="443644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CB5BCB45-C70E-44DD-BE88-0F30E6A3A2E1}"/>
              </a:ext>
            </a:extLst>
          </p:cNvPr>
          <p:cNvSpPr/>
          <p:nvPr/>
        </p:nvSpPr>
        <p:spPr>
          <a:xfrm>
            <a:off x="6187724" y="28125647"/>
            <a:ext cx="167382" cy="16738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749A9D5-4EA6-420B-8CDE-D335ADB1B3D9}"/>
              </a:ext>
            </a:extLst>
          </p:cNvPr>
          <p:cNvCxnSpPr>
            <a:cxnSpLocks/>
          </p:cNvCxnSpPr>
          <p:nvPr/>
        </p:nvCxnSpPr>
        <p:spPr>
          <a:xfrm flipV="1">
            <a:off x="6327386" y="27958509"/>
            <a:ext cx="768302" cy="182051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772B9F-6CC5-4D67-91D4-7DCC264777AF}"/>
              </a:ext>
            </a:extLst>
          </p:cNvPr>
          <p:cNvGrpSpPr/>
          <p:nvPr/>
        </p:nvGrpSpPr>
        <p:grpSpPr>
          <a:xfrm>
            <a:off x="12479259" y="20971125"/>
            <a:ext cx="6960416" cy="2908781"/>
            <a:chOff x="16103497" y="20987346"/>
            <a:chExt cx="6960416" cy="290878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C9D527-E781-46B7-9E2A-2992382D4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03497" y="21372002"/>
              <a:ext cx="4610100" cy="25241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F5FE4C-85CD-487E-96D2-EC49AB2995D7}"/>
                </a:ext>
              </a:extLst>
            </p:cNvPr>
            <p:cNvSpPr txBox="1"/>
            <p:nvPr/>
          </p:nvSpPr>
          <p:spPr>
            <a:xfrm>
              <a:off x="19493705" y="20987346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000" dirty="0">
                  <a:latin typeface="Consolas" panose="020B0609020204030204" pitchFamily="49" charset="0"/>
                </a:rPr>
                <a:t>Gelatin film</a:t>
              </a:r>
              <a:endParaRPr lang="zh-CN" altLang="en-US" sz="4000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FDFD54-0AF5-4993-9D63-CA638A68052F}"/>
              </a:ext>
            </a:extLst>
          </p:cNvPr>
          <p:cNvGrpSpPr/>
          <p:nvPr/>
        </p:nvGrpSpPr>
        <p:grpSpPr>
          <a:xfrm>
            <a:off x="21462894" y="19830012"/>
            <a:ext cx="9577433" cy="4358596"/>
            <a:chOff x="20720242" y="19521310"/>
            <a:chExt cx="9577433" cy="435859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4484FA1-8A9E-4081-8A81-7CF498147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20242" y="20174681"/>
              <a:ext cx="4876800" cy="37052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7AA3DD-CEB9-4CB5-AA92-A783D836CDCE}"/>
                </a:ext>
              </a:extLst>
            </p:cNvPr>
            <p:cNvSpPr txBox="1"/>
            <p:nvPr/>
          </p:nvSpPr>
          <p:spPr>
            <a:xfrm>
              <a:off x="24535770" y="19521310"/>
              <a:ext cx="15953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000" dirty="0">
                  <a:latin typeface="Consolas" panose="020B0609020204030204" pitchFamily="49" charset="0"/>
                </a:rPr>
                <a:t>Stamp</a:t>
              </a:r>
              <a:endParaRPr lang="zh-CN" altLang="en-US" sz="4000" dirty="0">
                <a:latin typeface="Consolas" panose="020B0609020204030204" pitchFamily="49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2CACE85-AA40-4562-891E-A63F3220BA9F}"/>
                </a:ext>
              </a:extLst>
            </p:cNvPr>
            <p:cNvSpPr txBox="1"/>
            <p:nvPr/>
          </p:nvSpPr>
          <p:spPr>
            <a:xfrm>
              <a:off x="24470439" y="21179882"/>
              <a:ext cx="58272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000" dirty="0">
                  <a:latin typeface="Consolas" panose="020B0609020204030204" pitchFamily="49" charset="0"/>
                </a:rPr>
                <a:t>Printed micro device</a:t>
              </a:r>
              <a:endParaRPr lang="zh-CN" altLang="en-US" sz="4000" dirty="0">
                <a:latin typeface="Consolas" panose="020B0609020204030204" pitchFamily="49" charset="0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9E2AB5ED-A1E2-497D-B5DD-A946FD3B40CC}"/>
              </a:ext>
            </a:extLst>
          </p:cNvPr>
          <p:cNvSpPr txBox="1"/>
          <p:nvPr/>
        </p:nvSpPr>
        <p:spPr>
          <a:xfrm>
            <a:off x="24535770" y="15789402"/>
            <a:ext cx="19479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000" dirty="0">
                <a:latin typeface="Consolas" panose="020B0609020204030204" pitchFamily="49" charset="0"/>
              </a:rPr>
              <a:t>Stamp</a:t>
            </a:r>
            <a:endParaRPr lang="zh-CN" altLang="en-US" sz="5000" dirty="0">
              <a:latin typeface="Consolas" panose="020B0609020204030204" pitchFamily="49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4D0EBB6-09AC-49D4-A473-25865D279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4748" y="26231109"/>
            <a:ext cx="4933950" cy="3028950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A501E1D7-1CCD-4F41-98CC-6CBC95FE4782}"/>
              </a:ext>
            </a:extLst>
          </p:cNvPr>
          <p:cNvSpPr txBox="1"/>
          <p:nvPr/>
        </p:nvSpPr>
        <p:spPr>
          <a:xfrm>
            <a:off x="25425757" y="25053554"/>
            <a:ext cx="56145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dirty="0">
                <a:latin typeface="Consolas" panose="020B0609020204030204" pitchFamily="49" charset="0"/>
              </a:rPr>
              <a:t>Live cell bind to device</a:t>
            </a:r>
            <a:endParaRPr lang="zh-CN" altLang="en-US" sz="4000" dirty="0">
              <a:latin typeface="Consolas" panose="020B060902020403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98210CD-368C-46B3-A9F5-79D847BC661A}"/>
              </a:ext>
            </a:extLst>
          </p:cNvPr>
          <p:cNvSpPr txBox="1"/>
          <p:nvPr/>
        </p:nvSpPr>
        <p:spPr>
          <a:xfrm>
            <a:off x="21858017" y="25822996"/>
            <a:ext cx="113524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000" dirty="0">
                <a:latin typeface="Consolas" panose="020B0609020204030204" pitchFamily="49" charset="0"/>
              </a:rPr>
              <a:t>8°C</a:t>
            </a:r>
            <a:endParaRPr lang="zh-CN" altLang="en-US" sz="5000" dirty="0">
              <a:latin typeface="Consolas" panose="020B0609020204030204" pitchFamily="49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D1F0B6-1AAE-408A-94F7-447EB71BDA1B}"/>
              </a:ext>
            </a:extLst>
          </p:cNvPr>
          <p:cNvGrpSpPr/>
          <p:nvPr/>
        </p:nvGrpSpPr>
        <p:grpSpPr>
          <a:xfrm>
            <a:off x="12117899" y="25225146"/>
            <a:ext cx="10241983" cy="4034913"/>
            <a:chOff x="13627665" y="25225146"/>
            <a:chExt cx="10241983" cy="403491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9A85925-7D64-463B-B882-1202C2A28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5604" y="26821659"/>
              <a:ext cx="4686300" cy="2438400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28A939C-A762-44D3-8BE7-B3106846EA68}"/>
                </a:ext>
              </a:extLst>
            </p:cNvPr>
            <p:cNvSpPr txBox="1"/>
            <p:nvPr/>
          </p:nvSpPr>
          <p:spPr>
            <a:xfrm>
              <a:off x="13627665" y="25898458"/>
              <a:ext cx="148790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5000" dirty="0">
                  <a:latin typeface="Consolas" panose="020B0609020204030204" pitchFamily="49" charset="0"/>
                </a:rPr>
                <a:t>37°C</a:t>
              </a:r>
              <a:endParaRPr lang="zh-CN" altLang="en-US" sz="5000" dirty="0">
                <a:latin typeface="Consolas" panose="020B0609020204030204" pitchFamily="49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FDFBFB8-CBBD-4C00-A1E2-805A386BFF1A}"/>
                </a:ext>
              </a:extLst>
            </p:cNvPr>
            <p:cNvSpPr txBox="1"/>
            <p:nvPr/>
          </p:nvSpPr>
          <p:spPr>
            <a:xfrm>
              <a:off x="16168057" y="25225146"/>
              <a:ext cx="770159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000" dirty="0">
                  <a:latin typeface="Consolas" panose="020B0609020204030204" pitchFamily="49" charset="0"/>
                </a:rPr>
                <a:t>Released cell/device complex</a:t>
              </a:r>
              <a:endParaRPr lang="zh-CN" altLang="en-US" sz="4000" dirty="0">
                <a:latin typeface="Consolas" panose="020B0609020204030204" pitchFamily="49" charset="0"/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D0C3AE1-3CB7-4CF4-8867-FD4411B1AE38}"/>
              </a:ext>
            </a:extLst>
          </p:cNvPr>
          <p:cNvSpPr/>
          <p:nvPr/>
        </p:nvSpPr>
        <p:spPr>
          <a:xfrm>
            <a:off x="19521818" y="22303407"/>
            <a:ext cx="763455" cy="42052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F8E77A28-C39E-4B22-BF9A-DA8610FDF1B6}"/>
              </a:ext>
            </a:extLst>
          </p:cNvPr>
          <p:cNvSpPr/>
          <p:nvPr/>
        </p:nvSpPr>
        <p:spPr>
          <a:xfrm rot="5400000">
            <a:off x="23620248" y="24660959"/>
            <a:ext cx="763455" cy="42052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0DF17229-1536-4637-80ED-A3D5A686C74C}"/>
              </a:ext>
            </a:extLst>
          </p:cNvPr>
          <p:cNvSpPr/>
          <p:nvPr/>
        </p:nvSpPr>
        <p:spPr>
          <a:xfrm rot="10800000">
            <a:off x="19521818" y="27694057"/>
            <a:ext cx="763455" cy="42052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37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B6B685-9855-4D84-B025-EB95D9A6FB53}"/>
              </a:ext>
            </a:extLst>
          </p:cNvPr>
          <p:cNvSpPr/>
          <p:nvPr/>
        </p:nvSpPr>
        <p:spPr>
          <a:xfrm>
            <a:off x="1333203" y="2328356"/>
            <a:ext cx="1748048" cy="27600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0AD278-5DA6-4F9A-9A06-6A4DCE4FA98A}"/>
              </a:ext>
            </a:extLst>
          </p:cNvPr>
          <p:cNvSpPr/>
          <p:nvPr/>
        </p:nvSpPr>
        <p:spPr>
          <a:xfrm>
            <a:off x="1923101" y="2032865"/>
            <a:ext cx="568253" cy="2954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D3CA3-F1DB-4978-979B-683D5135084C}"/>
              </a:ext>
            </a:extLst>
          </p:cNvPr>
          <p:cNvSpPr txBox="1"/>
          <p:nvPr/>
        </p:nvSpPr>
        <p:spPr>
          <a:xfrm>
            <a:off x="446092" y="1195057"/>
            <a:ext cx="50206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500" dirty="0">
                <a:latin typeface="Consolas" panose="020B0609020204030204" pitchFamily="49" charset="0"/>
              </a:rPr>
              <a:t>+</a:t>
            </a:r>
            <a:endParaRPr lang="zh-CN" altLang="en-US" sz="45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EBFE-092A-4A8A-A7C1-CC521A311F8F}"/>
              </a:ext>
            </a:extLst>
          </p:cNvPr>
          <p:cNvSpPr txBox="1"/>
          <p:nvPr/>
        </p:nvSpPr>
        <p:spPr>
          <a:xfrm>
            <a:off x="463724" y="5088432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dirty="0">
                <a:latin typeface="Consolas" panose="020B0609020204030204" pitchFamily="49" charset="0"/>
              </a:rPr>
              <a:t>−</a:t>
            </a:r>
            <a:endParaRPr lang="zh-CN" altLang="en-US" sz="40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DC6BD-730D-4DEC-928D-0CF9A92EE857}"/>
              </a:ext>
            </a:extLst>
          </p:cNvPr>
          <p:cNvSpPr txBox="1"/>
          <p:nvPr/>
        </p:nvSpPr>
        <p:spPr>
          <a:xfrm>
            <a:off x="1409571" y="4644905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Reaction 2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1B158-84C3-4FD1-9C26-D034F19A53E8}"/>
              </a:ext>
            </a:extLst>
          </p:cNvPr>
          <p:cNvSpPr txBox="1"/>
          <p:nvPr/>
        </p:nvSpPr>
        <p:spPr>
          <a:xfrm>
            <a:off x="1409571" y="2381333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Reaction 1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FE4A3-DEED-4B7A-A2A2-5218CC3AAD1C}"/>
              </a:ext>
            </a:extLst>
          </p:cNvPr>
          <p:cNvSpPr txBox="1"/>
          <p:nvPr/>
        </p:nvSpPr>
        <p:spPr>
          <a:xfrm>
            <a:off x="3325093" y="2391317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R_1 requires electron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2A594E-1DB4-43C7-AAB4-2E44B97246AD}"/>
              </a:ext>
            </a:extLst>
          </p:cNvPr>
          <p:cNvSpPr txBox="1"/>
          <p:nvPr/>
        </p:nvSpPr>
        <p:spPr>
          <a:xfrm>
            <a:off x="3325093" y="4644905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latin typeface="Consolas" panose="020B0609020204030204" pitchFamily="49" charset="0"/>
              </a:rPr>
              <a:t>R_2 produces electron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F2F4FA-E791-4BC8-9A10-9E35F9EA0B23}"/>
              </a:ext>
            </a:extLst>
          </p:cNvPr>
          <p:cNvCxnSpPr>
            <a:stCxn id="4" idx="2"/>
          </p:cNvCxnSpPr>
          <p:nvPr/>
        </p:nvCxnSpPr>
        <p:spPr>
          <a:xfrm flipH="1">
            <a:off x="2204885" y="5088432"/>
            <a:ext cx="2343" cy="84042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F1E860-23EF-4882-86DF-8FEEFEBF3395}"/>
              </a:ext>
            </a:extLst>
          </p:cNvPr>
          <p:cNvCxnSpPr/>
          <p:nvPr/>
        </p:nvCxnSpPr>
        <p:spPr>
          <a:xfrm>
            <a:off x="2219632" y="5906729"/>
            <a:ext cx="5176684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4E6CF-340D-4687-839A-C147B06A33F4}"/>
              </a:ext>
            </a:extLst>
          </p:cNvPr>
          <p:cNvCxnSpPr/>
          <p:nvPr/>
        </p:nvCxnSpPr>
        <p:spPr>
          <a:xfrm flipV="1">
            <a:off x="7381568" y="1195058"/>
            <a:ext cx="0" cy="473379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0A58305-DB63-41D5-9289-47A0EAD1CB22}"/>
              </a:ext>
            </a:extLst>
          </p:cNvPr>
          <p:cNvCxnSpPr/>
          <p:nvPr/>
        </p:nvCxnSpPr>
        <p:spPr>
          <a:xfrm flipH="1">
            <a:off x="2212258" y="1195057"/>
            <a:ext cx="518405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C35635-1B44-49B4-A5F6-6964667B5C56}"/>
              </a:ext>
            </a:extLst>
          </p:cNvPr>
          <p:cNvCxnSpPr>
            <a:endCxn id="5" idx="0"/>
          </p:cNvCxnSpPr>
          <p:nvPr/>
        </p:nvCxnSpPr>
        <p:spPr>
          <a:xfrm>
            <a:off x="2204885" y="1195057"/>
            <a:ext cx="2343" cy="83780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CD102D-72C4-435D-A828-DE6460F8EC95}"/>
              </a:ext>
            </a:extLst>
          </p:cNvPr>
          <p:cNvCxnSpPr/>
          <p:nvPr/>
        </p:nvCxnSpPr>
        <p:spPr>
          <a:xfrm>
            <a:off x="2374490" y="5250427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375874-8012-4AAB-B2DD-03E929537AF0}"/>
              </a:ext>
            </a:extLst>
          </p:cNvPr>
          <p:cNvCxnSpPr>
            <a:cxnSpLocks/>
          </p:cNvCxnSpPr>
          <p:nvPr/>
        </p:nvCxnSpPr>
        <p:spPr>
          <a:xfrm rot="16200000">
            <a:off x="2657273" y="5590043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A3704F-2147-425D-9824-07E151650B85}"/>
              </a:ext>
            </a:extLst>
          </p:cNvPr>
          <p:cNvCxnSpPr>
            <a:cxnSpLocks/>
          </p:cNvCxnSpPr>
          <p:nvPr/>
        </p:nvCxnSpPr>
        <p:spPr>
          <a:xfrm rot="16200000">
            <a:off x="3116688" y="5590044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CC84E3-2A34-48C6-8D45-86F483A2C7E5}"/>
              </a:ext>
            </a:extLst>
          </p:cNvPr>
          <p:cNvCxnSpPr>
            <a:cxnSpLocks/>
          </p:cNvCxnSpPr>
          <p:nvPr/>
        </p:nvCxnSpPr>
        <p:spPr>
          <a:xfrm rot="16200000">
            <a:off x="3566735" y="5590044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0D303E-E794-43A1-9199-7AD800A7D853}"/>
              </a:ext>
            </a:extLst>
          </p:cNvPr>
          <p:cNvCxnSpPr>
            <a:cxnSpLocks/>
          </p:cNvCxnSpPr>
          <p:nvPr/>
        </p:nvCxnSpPr>
        <p:spPr>
          <a:xfrm rot="16200000">
            <a:off x="4050997" y="5590043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23691F-5604-4E44-B208-830C4292A75D}"/>
              </a:ext>
            </a:extLst>
          </p:cNvPr>
          <p:cNvCxnSpPr>
            <a:cxnSpLocks/>
          </p:cNvCxnSpPr>
          <p:nvPr/>
        </p:nvCxnSpPr>
        <p:spPr>
          <a:xfrm rot="16200000">
            <a:off x="4510412" y="5590044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B0A459-FFC6-46B2-8769-93C0386663DD}"/>
              </a:ext>
            </a:extLst>
          </p:cNvPr>
          <p:cNvCxnSpPr>
            <a:cxnSpLocks/>
          </p:cNvCxnSpPr>
          <p:nvPr/>
        </p:nvCxnSpPr>
        <p:spPr>
          <a:xfrm rot="16200000">
            <a:off x="4960459" y="5590044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6731E6C-16E6-44D2-8037-FF8D8E63F538}"/>
              </a:ext>
            </a:extLst>
          </p:cNvPr>
          <p:cNvCxnSpPr>
            <a:cxnSpLocks/>
          </p:cNvCxnSpPr>
          <p:nvPr/>
        </p:nvCxnSpPr>
        <p:spPr>
          <a:xfrm rot="16200000">
            <a:off x="5432163" y="5590043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CEDAE2-5A7B-42FC-91C1-56296CC2C987}"/>
              </a:ext>
            </a:extLst>
          </p:cNvPr>
          <p:cNvCxnSpPr>
            <a:cxnSpLocks/>
          </p:cNvCxnSpPr>
          <p:nvPr/>
        </p:nvCxnSpPr>
        <p:spPr>
          <a:xfrm rot="16200000">
            <a:off x="5891578" y="5590044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5CD24EC-9DD6-4979-AB85-149D1F49F74B}"/>
              </a:ext>
            </a:extLst>
          </p:cNvPr>
          <p:cNvCxnSpPr>
            <a:cxnSpLocks/>
          </p:cNvCxnSpPr>
          <p:nvPr/>
        </p:nvCxnSpPr>
        <p:spPr>
          <a:xfrm rot="16200000">
            <a:off x="6341625" y="5590044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DC9CF0-FCBF-4DB0-BDC7-0622CE908032}"/>
              </a:ext>
            </a:extLst>
          </p:cNvPr>
          <p:cNvCxnSpPr>
            <a:cxnSpLocks/>
          </p:cNvCxnSpPr>
          <p:nvPr/>
        </p:nvCxnSpPr>
        <p:spPr>
          <a:xfrm rot="16200000">
            <a:off x="6822697" y="5590044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464D8A9-102D-44BD-B00D-533E2F2E09D6}"/>
              </a:ext>
            </a:extLst>
          </p:cNvPr>
          <p:cNvCxnSpPr>
            <a:cxnSpLocks/>
          </p:cNvCxnSpPr>
          <p:nvPr/>
        </p:nvCxnSpPr>
        <p:spPr>
          <a:xfrm rot="5400000" flipH="1">
            <a:off x="2743925" y="1204016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718191E-80EB-4BB2-B403-E55F0500BDD8}"/>
              </a:ext>
            </a:extLst>
          </p:cNvPr>
          <p:cNvCxnSpPr>
            <a:cxnSpLocks/>
          </p:cNvCxnSpPr>
          <p:nvPr/>
        </p:nvCxnSpPr>
        <p:spPr>
          <a:xfrm rot="5400000" flipH="1">
            <a:off x="3203340" y="1204017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0C3AC3C-5700-42AC-ACFD-AA404E1B99D6}"/>
              </a:ext>
            </a:extLst>
          </p:cNvPr>
          <p:cNvCxnSpPr>
            <a:cxnSpLocks/>
          </p:cNvCxnSpPr>
          <p:nvPr/>
        </p:nvCxnSpPr>
        <p:spPr>
          <a:xfrm rot="5400000" flipH="1">
            <a:off x="3653387" y="1204017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B04BAFD-2037-4739-956C-A171DD8F410D}"/>
              </a:ext>
            </a:extLst>
          </p:cNvPr>
          <p:cNvCxnSpPr>
            <a:cxnSpLocks/>
          </p:cNvCxnSpPr>
          <p:nvPr/>
        </p:nvCxnSpPr>
        <p:spPr>
          <a:xfrm rot="5400000" flipH="1">
            <a:off x="4137649" y="1204016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5144F49-3E97-4828-88A2-B5F2D58B9C98}"/>
              </a:ext>
            </a:extLst>
          </p:cNvPr>
          <p:cNvCxnSpPr>
            <a:cxnSpLocks/>
          </p:cNvCxnSpPr>
          <p:nvPr/>
        </p:nvCxnSpPr>
        <p:spPr>
          <a:xfrm rot="5400000" flipH="1">
            <a:off x="4597064" y="1204017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35833E-4A8D-494B-82F0-6506F4397228}"/>
              </a:ext>
            </a:extLst>
          </p:cNvPr>
          <p:cNvCxnSpPr>
            <a:cxnSpLocks/>
          </p:cNvCxnSpPr>
          <p:nvPr/>
        </p:nvCxnSpPr>
        <p:spPr>
          <a:xfrm rot="5400000" flipH="1">
            <a:off x="5047111" y="1204017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B9A6F25-4D33-4DF6-A516-343CBD64A9E0}"/>
              </a:ext>
            </a:extLst>
          </p:cNvPr>
          <p:cNvCxnSpPr>
            <a:cxnSpLocks/>
          </p:cNvCxnSpPr>
          <p:nvPr/>
        </p:nvCxnSpPr>
        <p:spPr>
          <a:xfrm rot="5400000" flipH="1">
            <a:off x="5518815" y="1204016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DECBD5B-7009-46CA-AE3A-DA4E8C9989E1}"/>
              </a:ext>
            </a:extLst>
          </p:cNvPr>
          <p:cNvCxnSpPr>
            <a:cxnSpLocks/>
          </p:cNvCxnSpPr>
          <p:nvPr/>
        </p:nvCxnSpPr>
        <p:spPr>
          <a:xfrm rot="5400000" flipH="1">
            <a:off x="5978230" y="1204017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2F26B-A7C7-4302-AF57-214034F30BDC}"/>
              </a:ext>
            </a:extLst>
          </p:cNvPr>
          <p:cNvCxnSpPr>
            <a:cxnSpLocks/>
          </p:cNvCxnSpPr>
          <p:nvPr/>
        </p:nvCxnSpPr>
        <p:spPr>
          <a:xfrm rot="5400000" flipH="1">
            <a:off x="6428277" y="1204017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60B1100-6C70-4189-A4E0-5C299C79745F}"/>
              </a:ext>
            </a:extLst>
          </p:cNvPr>
          <p:cNvCxnSpPr>
            <a:cxnSpLocks/>
          </p:cNvCxnSpPr>
          <p:nvPr/>
        </p:nvCxnSpPr>
        <p:spPr>
          <a:xfrm rot="5400000" flipH="1">
            <a:off x="6909349" y="1204017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613A224-633D-4D2F-97CF-8F57D1E8D82C}"/>
              </a:ext>
            </a:extLst>
          </p:cNvPr>
          <p:cNvCxnSpPr/>
          <p:nvPr/>
        </p:nvCxnSpPr>
        <p:spPr>
          <a:xfrm>
            <a:off x="2374490" y="1445343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EA2F8D9-08B5-43B0-8D7F-5AC4F4D03890}"/>
              </a:ext>
            </a:extLst>
          </p:cNvPr>
          <p:cNvCxnSpPr>
            <a:cxnSpLocks/>
          </p:cNvCxnSpPr>
          <p:nvPr/>
        </p:nvCxnSpPr>
        <p:spPr>
          <a:xfrm rot="10800000">
            <a:off x="7214304" y="5250427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74431BD-E617-482A-8BCB-070BC1E02537}"/>
              </a:ext>
            </a:extLst>
          </p:cNvPr>
          <p:cNvCxnSpPr>
            <a:cxnSpLocks/>
          </p:cNvCxnSpPr>
          <p:nvPr/>
        </p:nvCxnSpPr>
        <p:spPr>
          <a:xfrm rot="10800000">
            <a:off x="7214304" y="4713176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179E8A4-21B4-4C44-B068-B80021280632}"/>
              </a:ext>
            </a:extLst>
          </p:cNvPr>
          <p:cNvCxnSpPr>
            <a:cxnSpLocks/>
          </p:cNvCxnSpPr>
          <p:nvPr/>
        </p:nvCxnSpPr>
        <p:spPr>
          <a:xfrm rot="10800000">
            <a:off x="7214304" y="4183159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67782F6-D723-4B3C-8705-5C9D2B51217F}"/>
              </a:ext>
            </a:extLst>
          </p:cNvPr>
          <p:cNvCxnSpPr>
            <a:cxnSpLocks/>
          </p:cNvCxnSpPr>
          <p:nvPr/>
        </p:nvCxnSpPr>
        <p:spPr>
          <a:xfrm rot="10800000">
            <a:off x="7214304" y="3644843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B26568B-8FDE-4586-BEDA-4202008FC0E7}"/>
              </a:ext>
            </a:extLst>
          </p:cNvPr>
          <p:cNvCxnSpPr>
            <a:cxnSpLocks/>
          </p:cNvCxnSpPr>
          <p:nvPr/>
        </p:nvCxnSpPr>
        <p:spPr>
          <a:xfrm rot="10800000">
            <a:off x="7214304" y="3166516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DAA0ED0-ED00-49A3-814B-31AF533D3AE7}"/>
              </a:ext>
            </a:extLst>
          </p:cNvPr>
          <p:cNvCxnSpPr>
            <a:cxnSpLocks/>
          </p:cNvCxnSpPr>
          <p:nvPr/>
        </p:nvCxnSpPr>
        <p:spPr>
          <a:xfrm rot="10800000">
            <a:off x="7214304" y="2629265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948B655-EE47-4AFB-8B1F-AF2B3697107D}"/>
              </a:ext>
            </a:extLst>
          </p:cNvPr>
          <p:cNvCxnSpPr>
            <a:cxnSpLocks/>
          </p:cNvCxnSpPr>
          <p:nvPr/>
        </p:nvCxnSpPr>
        <p:spPr>
          <a:xfrm rot="10800000">
            <a:off x="7214304" y="2099248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310EC67-9E24-4E6A-B68E-0CBD6402A381}"/>
              </a:ext>
            </a:extLst>
          </p:cNvPr>
          <p:cNvCxnSpPr>
            <a:cxnSpLocks/>
          </p:cNvCxnSpPr>
          <p:nvPr/>
        </p:nvCxnSpPr>
        <p:spPr>
          <a:xfrm rot="10800000">
            <a:off x="7214304" y="1560932"/>
            <a:ext cx="0" cy="33183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Graphic 1028">
            <a:extLst>
              <a:ext uri="{FF2B5EF4-FFF2-40B4-BE49-F238E27FC236}">
                <a16:creationId xmlns:a16="http://schemas.microsoft.com/office/drawing/2014/main" id="{3301BF5E-7CBF-4D53-9589-28290F63E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4415" y="1195057"/>
            <a:ext cx="7620000" cy="8191500"/>
          </a:xfrm>
          <a:prstGeom prst="rect">
            <a:avLst/>
          </a:prstGeom>
        </p:spPr>
      </p:pic>
      <p:pic>
        <p:nvPicPr>
          <p:cNvPr id="1032" name="Graphic 1031">
            <a:extLst>
              <a:ext uri="{FF2B5EF4-FFF2-40B4-BE49-F238E27FC236}">
                <a16:creationId xmlns:a16="http://schemas.microsoft.com/office/drawing/2014/main" id="{DC714775-2314-4E29-81D9-3CE9E6886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47415" y="1195057"/>
            <a:ext cx="7620000" cy="8191500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6D2BB673-D591-4A11-BD1B-014081473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0415" y="1195057"/>
            <a:ext cx="7621200" cy="819279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0600961-EFD2-4324-AD8E-E3AD4F2455EA}"/>
              </a:ext>
            </a:extLst>
          </p:cNvPr>
          <p:cNvSpPr/>
          <p:nvPr/>
        </p:nvSpPr>
        <p:spPr>
          <a:xfrm>
            <a:off x="17448655" y="16322467"/>
            <a:ext cx="324740" cy="32474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625CF39-4509-4ABF-A7CC-E67FB669DFD3}"/>
              </a:ext>
            </a:extLst>
          </p:cNvPr>
          <p:cNvSpPr/>
          <p:nvPr/>
        </p:nvSpPr>
        <p:spPr>
          <a:xfrm>
            <a:off x="17867399" y="16322467"/>
            <a:ext cx="324740" cy="32474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153F0D7-E286-4FF2-BE99-7561B6C0CD81}"/>
              </a:ext>
            </a:extLst>
          </p:cNvPr>
          <p:cNvSpPr/>
          <p:nvPr/>
        </p:nvSpPr>
        <p:spPr>
          <a:xfrm>
            <a:off x="17448655" y="15365338"/>
            <a:ext cx="324740" cy="32474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D6C87DF-80E5-4122-BBCB-D9C7753C96EB}"/>
              </a:ext>
            </a:extLst>
          </p:cNvPr>
          <p:cNvSpPr/>
          <p:nvPr/>
        </p:nvSpPr>
        <p:spPr>
          <a:xfrm>
            <a:off x="17867399" y="15365338"/>
            <a:ext cx="324740" cy="32474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403FA71-F045-48DE-AB7D-F0718619D47E}"/>
              </a:ext>
            </a:extLst>
          </p:cNvPr>
          <p:cNvSpPr/>
          <p:nvPr/>
        </p:nvSpPr>
        <p:spPr>
          <a:xfrm>
            <a:off x="19322470" y="15365338"/>
            <a:ext cx="324740" cy="32474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B222E91-76BA-4E90-B969-0C47A635858C}"/>
              </a:ext>
            </a:extLst>
          </p:cNvPr>
          <p:cNvSpPr/>
          <p:nvPr/>
        </p:nvSpPr>
        <p:spPr>
          <a:xfrm>
            <a:off x="19741214" y="15365338"/>
            <a:ext cx="324740" cy="32474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CC5BCF8-F931-47B5-BC92-DE6FB52664E1}"/>
              </a:ext>
            </a:extLst>
          </p:cNvPr>
          <p:cNvSpPr/>
          <p:nvPr/>
        </p:nvSpPr>
        <p:spPr>
          <a:xfrm>
            <a:off x="21125633" y="15365338"/>
            <a:ext cx="324740" cy="32474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13DBB2D-B3D4-480A-AE48-8EBEF28C9D32}"/>
              </a:ext>
            </a:extLst>
          </p:cNvPr>
          <p:cNvSpPr/>
          <p:nvPr/>
        </p:nvSpPr>
        <p:spPr>
          <a:xfrm>
            <a:off x="21544377" y="15365338"/>
            <a:ext cx="324740" cy="32474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4F5A760-D224-4431-A0C1-F0ECCB5D8D96}"/>
              </a:ext>
            </a:extLst>
          </p:cNvPr>
          <p:cNvSpPr/>
          <p:nvPr/>
        </p:nvSpPr>
        <p:spPr>
          <a:xfrm>
            <a:off x="19322470" y="16322467"/>
            <a:ext cx="324740" cy="32474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50379CA-BE2B-4EC5-8E84-0A4B61A7218D}"/>
              </a:ext>
            </a:extLst>
          </p:cNvPr>
          <p:cNvSpPr/>
          <p:nvPr/>
        </p:nvSpPr>
        <p:spPr>
          <a:xfrm>
            <a:off x="19741214" y="16322467"/>
            <a:ext cx="324740" cy="32474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73EF66A-BFC7-47E4-A291-794CA55FA1D2}"/>
              </a:ext>
            </a:extLst>
          </p:cNvPr>
          <p:cNvSpPr/>
          <p:nvPr/>
        </p:nvSpPr>
        <p:spPr>
          <a:xfrm>
            <a:off x="21125633" y="16322467"/>
            <a:ext cx="324740" cy="32474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5B59B49-DE40-4EF5-A962-98A30C02BA79}"/>
              </a:ext>
            </a:extLst>
          </p:cNvPr>
          <p:cNvSpPr/>
          <p:nvPr/>
        </p:nvSpPr>
        <p:spPr>
          <a:xfrm>
            <a:off x="21544377" y="16322467"/>
            <a:ext cx="324740" cy="32474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9EDA53D-1894-4E27-B1C2-E186311ED2A1}"/>
              </a:ext>
            </a:extLst>
          </p:cNvPr>
          <p:cNvSpPr/>
          <p:nvPr/>
        </p:nvSpPr>
        <p:spPr>
          <a:xfrm>
            <a:off x="17303376" y="17384571"/>
            <a:ext cx="615298" cy="615298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E999E3E-8607-4BD8-979C-F77E2DFA3788}"/>
              </a:ext>
            </a:extLst>
          </p:cNvPr>
          <p:cNvSpPr/>
          <p:nvPr/>
        </p:nvSpPr>
        <p:spPr>
          <a:xfrm>
            <a:off x="17987040" y="17529850"/>
            <a:ext cx="324740" cy="32474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D1D9A1C-DB75-49A3-A4D8-F3157AE76C77}"/>
              </a:ext>
            </a:extLst>
          </p:cNvPr>
          <p:cNvSpPr/>
          <p:nvPr/>
        </p:nvSpPr>
        <p:spPr>
          <a:xfrm>
            <a:off x="19177191" y="17384571"/>
            <a:ext cx="615298" cy="615298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C1A9A81-632A-4229-ADAA-84220063E4B4}"/>
              </a:ext>
            </a:extLst>
          </p:cNvPr>
          <p:cNvSpPr/>
          <p:nvPr/>
        </p:nvSpPr>
        <p:spPr>
          <a:xfrm>
            <a:off x="19860855" y="17529850"/>
            <a:ext cx="324740" cy="32474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6CE33BB-3271-4699-BD57-CF78CFC82345}"/>
              </a:ext>
            </a:extLst>
          </p:cNvPr>
          <p:cNvSpPr/>
          <p:nvPr/>
        </p:nvSpPr>
        <p:spPr>
          <a:xfrm>
            <a:off x="20929079" y="17384571"/>
            <a:ext cx="615298" cy="615298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646B279-E915-4292-8638-22E871ADF81E}"/>
              </a:ext>
            </a:extLst>
          </p:cNvPr>
          <p:cNvSpPr/>
          <p:nvPr/>
        </p:nvSpPr>
        <p:spPr>
          <a:xfrm>
            <a:off x="21612743" y="17529850"/>
            <a:ext cx="324740" cy="32474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DD48A37-8E25-4D14-BF07-A633694DDE9F}"/>
              </a:ext>
            </a:extLst>
          </p:cNvPr>
          <p:cNvSpPr/>
          <p:nvPr/>
        </p:nvSpPr>
        <p:spPr>
          <a:xfrm>
            <a:off x="15766991" y="18527282"/>
            <a:ext cx="324740" cy="32474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C5105-29CA-4CDF-918A-375ED9C0AA0F}"/>
              </a:ext>
            </a:extLst>
          </p:cNvPr>
          <p:cNvSpPr txBox="1"/>
          <p:nvPr/>
        </p:nvSpPr>
        <p:spPr>
          <a:xfrm>
            <a:off x="16091731" y="18525164"/>
            <a:ext cx="26597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: Cell Spheroid (20,000 cells)</a:t>
            </a:r>
            <a:endParaRPr lang="zh-CN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5844956-C8F9-4E7B-BC17-3A4B5D430ACE}"/>
              </a:ext>
            </a:extLst>
          </p:cNvPr>
          <p:cNvSpPr/>
          <p:nvPr/>
        </p:nvSpPr>
        <p:spPr>
          <a:xfrm>
            <a:off x="18950599" y="18530017"/>
            <a:ext cx="324740" cy="32474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3CB41A-CEDD-4A03-8A7C-567856950A16}"/>
              </a:ext>
            </a:extLst>
          </p:cNvPr>
          <p:cNvSpPr txBox="1"/>
          <p:nvPr/>
        </p:nvSpPr>
        <p:spPr>
          <a:xfrm>
            <a:off x="19267406" y="18519046"/>
            <a:ext cx="33233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: Cell/Particle Spheroid (20,000 cells)</a:t>
            </a:r>
            <a:endParaRPr lang="zh-CN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54F9049-E741-4298-82D3-8DBBEE64351E}"/>
              </a:ext>
            </a:extLst>
          </p:cNvPr>
          <p:cNvSpPr/>
          <p:nvPr/>
        </p:nvSpPr>
        <p:spPr>
          <a:xfrm>
            <a:off x="15621712" y="19065975"/>
            <a:ext cx="615298" cy="615298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572A54-DE44-4BD8-8DAD-CA6CF18BB62B}"/>
              </a:ext>
            </a:extLst>
          </p:cNvPr>
          <p:cNvSpPr txBox="1"/>
          <p:nvPr/>
        </p:nvSpPr>
        <p:spPr>
          <a:xfrm>
            <a:off x="16239512" y="19195738"/>
            <a:ext cx="32704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: Larger Cell Spheroid (40,000 cells)</a:t>
            </a:r>
            <a:endParaRPr lang="zh-CN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732B552-28B9-48A2-BE4F-933756E3B860}"/>
              </a:ext>
            </a:extLst>
          </p:cNvPr>
          <p:cNvSpPr txBox="1"/>
          <p:nvPr/>
        </p:nvSpPr>
        <p:spPr>
          <a:xfrm>
            <a:off x="15621712" y="15341275"/>
            <a:ext cx="8595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Control:</a:t>
            </a:r>
            <a:endParaRPr lang="zh-CN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C10CBF-CE6A-4126-86C9-2F60BA8038A2}"/>
              </a:ext>
            </a:extLst>
          </p:cNvPr>
          <p:cNvSpPr txBox="1"/>
          <p:nvPr/>
        </p:nvSpPr>
        <p:spPr>
          <a:xfrm>
            <a:off x="15621712" y="16309376"/>
            <a:ext cx="13724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Experiment 1:</a:t>
            </a:r>
            <a:endParaRPr lang="zh-CN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F3E94D-42BC-468C-B3DE-76244FDF22C6}"/>
              </a:ext>
            </a:extLst>
          </p:cNvPr>
          <p:cNvSpPr txBox="1"/>
          <p:nvPr/>
        </p:nvSpPr>
        <p:spPr>
          <a:xfrm>
            <a:off x="15621712" y="17526092"/>
            <a:ext cx="13724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Experiment 2:</a:t>
            </a:r>
            <a:endParaRPr lang="zh-CN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618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DB17E33B-DE7B-401E-B75E-4CEB4BEF3E9A}"/>
              </a:ext>
            </a:extLst>
          </p:cNvPr>
          <p:cNvSpPr/>
          <p:nvPr/>
        </p:nvSpPr>
        <p:spPr>
          <a:xfrm>
            <a:off x="4012863" y="800100"/>
            <a:ext cx="1666875" cy="16668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547299-EFF8-458C-80EE-4F758E896986}"/>
              </a:ext>
            </a:extLst>
          </p:cNvPr>
          <p:cNvCxnSpPr>
            <a:stCxn id="19" idx="6"/>
          </p:cNvCxnSpPr>
          <p:nvPr/>
        </p:nvCxnSpPr>
        <p:spPr>
          <a:xfrm flipV="1">
            <a:off x="5679739" y="1619249"/>
            <a:ext cx="390525" cy="142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BA20D54-88DE-4D0C-A114-AFA45F1A99BC}"/>
              </a:ext>
            </a:extLst>
          </p:cNvPr>
          <p:cNvSpPr/>
          <p:nvPr/>
        </p:nvSpPr>
        <p:spPr>
          <a:xfrm>
            <a:off x="6070264" y="1423987"/>
            <a:ext cx="390525" cy="390525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4EA5EB-64CE-4239-94DA-889D64337412}"/>
              </a:ext>
            </a:extLst>
          </p:cNvPr>
          <p:cNvSpPr txBox="1"/>
          <p:nvPr/>
        </p:nvSpPr>
        <p:spPr>
          <a:xfrm>
            <a:off x="4278924" y="1188361"/>
            <a:ext cx="13244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Member</a:t>
            </a:r>
            <a:endParaRPr lang="zh-CN" altLang="en-US" sz="2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6F1B62-30AB-45B7-ABBD-04F3A74F6FF9}"/>
              </a:ext>
            </a:extLst>
          </p:cNvPr>
          <p:cNvSpPr/>
          <p:nvPr/>
        </p:nvSpPr>
        <p:spPr>
          <a:xfrm>
            <a:off x="7108489" y="800100"/>
            <a:ext cx="1666875" cy="16668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E786F8-504C-49E7-9432-E8CEACF84CB0}"/>
              </a:ext>
            </a:extLst>
          </p:cNvPr>
          <p:cNvCxnSpPr>
            <a:stCxn id="24" idx="6"/>
          </p:cNvCxnSpPr>
          <p:nvPr/>
        </p:nvCxnSpPr>
        <p:spPr>
          <a:xfrm flipV="1">
            <a:off x="8775364" y="1619249"/>
            <a:ext cx="390525" cy="142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8BEE162-F160-4037-AE0C-A420CE62225E}"/>
              </a:ext>
            </a:extLst>
          </p:cNvPr>
          <p:cNvSpPr/>
          <p:nvPr/>
        </p:nvSpPr>
        <p:spPr>
          <a:xfrm>
            <a:off x="9165889" y="1423987"/>
            <a:ext cx="390525" cy="390525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F812B1-4E6A-4ABC-AB66-2617B54C7DD0}"/>
              </a:ext>
            </a:extLst>
          </p:cNvPr>
          <p:cNvSpPr txBox="1"/>
          <p:nvPr/>
        </p:nvSpPr>
        <p:spPr>
          <a:xfrm>
            <a:off x="7374549" y="1188361"/>
            <a:ext cx="13244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Member</a:t>
            </a:r>
            <a:endParaRPr lang="zh-CN" altLang="en-US" sz="2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B302701-7957-413B-A8EA-1FAD1F3C6799}"/>
              </a:ext>
            </a:extLst>
          </p:cNvPr>
          <p:cNvSpPr/>
          <p:nvPr/>
        </p:nvSpPr>
        <p:spPr>
          <a:xfrm>
            <a:off x="10204114" y="800100"/>
            <a:ext cx="1666875" cy="16668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76D0086-1FA6-4E50-8BD8-220C686C57CC}"/>
              </a:ext>
            </a:extLst>
          </p:cNvPr>
          <p:cNvCxnSpPr>
            <a:stCxn id="28" idx="6"/>
          </p:cNvCxnSpPr>
          <p:nvPr/>
        </p:nvCxnSpPr>
        <p:spPr>
          <a:xfrm flipV="1">
            <a:off x="11870989" y="1619249"/>
            <a:ext cx="390525" cy="142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DEF8BC5-4346-495C-B49C-A5B8AB3D3883}"/>
              </a:ext>
            </a:extLst>
          </p:cNvPr>
          <p:cNvSpPr/>
          <p:nvPr/>
        </p:nvSpPr>
        <p:spPr>
          <a:xfrm>
            <a:off x="12261514" y="1423987"/>
            <a:ext cx="390525" cy="390525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F599A1-F8D1-49A2-88D8-62BDAB4DA67E}"/>
              </a:ext>
            </a:extLst>
          </p:cNvPr>
          <p:cNvSpPr txBox="1"/>
          <p:nvPr/>
        </p:nvSpPr>
        <p:spPr>
          <a:xfrm>
            <a:off x="10470173" y="1188361"/>
            <a:ext cx="13244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Member</a:t>
            </a:r>
            <a:endParaRPr lang="zh-CN" altLang="en-US" sz="2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80B019F-7609-4CFE-A827-455582A237DA}"/>
              </a:ext>
            </a:extLst>
          </p:cNvPr>
          <p:cNvSpPr/>
          <p:nvPr/>
        </p:nvSpPr>
        <p:spPr>
          <a:xfrm>
            <a:off x="13299739" y="800100"/>
            <a:ext cx="1666875" cy="16668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5E0D49-D362-4D05-B169-CE2A8911DE21}"/>
              </a:ext>
            </a:extLst>
          </p:cNvPr>
          <p:cNvCxnSpPr>
            <a:stCxn id="32" idx="6"/>
          </p:cNvCxnSpPr>
          <p:nvPr/>
        </p:nvCxnSpPr>
        <p:spPr>
          <a:xfrm flipV="1">
            <a:off x="14966614" y="1619249"/>
            <a:ext cx="390525" cy="142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C314FC1-A413-4A1C-A33A-FF93C52C09BC}"/>
              </a:ext>
            </a:extLst>
          </p:cNvPr>
          <p:cNvSpPr/>
          <p:nvPr/>
        </p:nvSpPr>
        <p:spPr>
          <a:xfrm>
            <a:off x="15357139" y="1423987"/>
            <a:ext cx="390525" cy="390525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A66D7E-C6A5-4A8A-B149-5CF961D3F6BF}"/>
              </a:ext>
            </a:extLst>
          </p:cNvPr>
          <p:cNvSpPr txBox="1"/>
          <p:nvPr/>
        </p:nvSpPr>
        <p:spPr>
          <a:xfrm>
            <a:off x="13565798" y="1188361"/>
            <a:ext cx="13244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Member</a:t>
            </a:r>
            <a:endParaRPr lang="zh-CN" altLang="en-US" sz="2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BCF2CA7-EB49-4D78-8878-AF0D366A5220}"/>
              </a:ext>
            </a:extLst>
          </p:cNvPr>
          <p:cNvSpPr/>
          <p:nvPr/>
        </p:nvSpPr>
        <p:spPr>
          <a:xfrm>
            <a:off x="1441113" y="1147441"/>
            <a:ext cx="943615" cy="943615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788E2B-37CF-42F0-8BEA-B49B72A3FAA8}"/>
              </a:ext>
            </a:extLst>
          </p:cNvPr>
          <p:cNvSpPr txBox="1"/>
          <p:nvPr/>
        </p:nvSpPr>
        <p:spPr>
          <a:xfrm>
            <a:off x="1536364" y="1414402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Head</a:t>
            </a:r>
            <a:endParaRPr lang="zh-CN" altLang="en-US" sz="2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C9CCB83-063D-4F41-9B13-EB727EF3C6B2}"/>
              </a:ext>
            </a:extLst>
          </p:cNvPr>
          <p:cNvCxnSpPr>
            <a:cxnSpLocks/>
            <a:stCxn id="37" idx="6"/>
            <a:endCxn id="19" idx="2"/>
          </p:cNvCxnSpPr>
          <p:nvPr/>
        </p:nvCxnSpPr>
        <p:spPr>
          <a:xfrm>
            <a:off x="2384728" y="1619249"/>
            <a:ext cx="1628135" cy="14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96A7220-8D38-454F-B40C-5C551F8320B6}"/>
              </a:ext>
            </a:extLst>
          </p:cNvPr>
          <p:cNvCxnSpPr/>
          <p:nvPr/>
        </p:nvCxnSpPr>
        <p:spPr>
          <a:xfrm>
            <a:off x="6265525" y="1614456"/>
            <a:ext cx="8001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E1A186-3FE5-46E0-80E7-474FDD170E72}"/>
              </a:ext>
            </a:extLst>
          </p:cNvPr>
          <p:cNvCxnSpPr/>
          <p:nvPr/>
        </p:nvCxnSpPr>
        <p:spPr>
          <a:xfrm>
            <a:off x="9361150" y="1614456"/>
            <a:ext cx="8001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9EB8091-0C4E-4A42-8682-3DAC263EA9EB}"/>
              </a:ext>
            </a:extLst>
          </p:cNvPr>
          <p:cNvCxnSpPr/>
          <p:nvPr/>
        </p:nvCxnSpPr>
        <p:spPr>
          <a:xfrm>
            <a:off x="12456775" y="1614456"/>
            <a:ext cx="8001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FFD0EF5-E9A2-4BE8-98AD-D7F9011BD822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5552400" y="1576484"/>
            <a:ext cx="995362" cy="379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76A712D-DC5B-49D3-B48A-1D9EBE099C2A}"/>
              </a:ext>
            </a:extLst>
          </p:cNvPr>
          <p:cNvSpPr/>
          <p:nvPr/>
        </p:nvSpPr>
        <p:spPr>
          <a:xfrm>
            <a:off x="16547762" y="1197888"/>
            <a:ext cx="1600200" cy="7571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>
                <a:latin typeface="Consolas" panose="020B0609020204030204" pitchFamily="49" charset="0"/>
              </a:rPr>
              <a:t>nullptr</a:t>
            </a:r>
            <a:endParaRPr lang="zh-CN" altLang="en-US" sz="2500" dirty="0">
              <a:latin typeface="Consolas" panose="020B0609020204030204" pitchFamily="49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DD5019-6DEF-4B15-BB31-ABFD17796050}"/>
              </a:ext>
            </a:extLst>
          </p:cNvPr>
          <p:cNvSpPr/>
          <p:nvPr/>
        </p:nvSpPr>
        <p:spPr>
          <a:xfrm>
            <a:off x="5043961" y="4293156"/>
            <a:ext cx="1666875" cy="16668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443B44B-8DF7-44EF-8F48-E43344E08CD7}"/>
              </a:ext>
            </a:extLst>
          </p:cNvPr>
          <p:cNvCxnSpPr>
            <a:cxnSpLocks/>
            <a:stCxn id="36" idx="6"/>
            <a:endCxn id="45" idx="2"/>
          </p:cNvCxnSpPr>
          <p:nvPr/>
        </p:nvCxnSpPr>
        <p:spPr>
          <a:xfrm flipV="1">
            <a:off x="6710836" y="5112305"/>
            <a:ext cx="390525" cy="142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A5DB6173-B482-43C1-8BD8-E626F7A20DBD}"/>
              </a:ext>
            </a:extLst>
          </p:cNvPr>
          <p:cNvSpPr/>
          <p:nvPr/>
        </p:nvSpPr>
        <p:spPr>
          <a:xfrm>
            <a:off x="7101361" y="4917043"/>
            <a:ext cx="390525" cy="390525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0EF6BF-B94F-4DA1-8C9A-5A3CC5C14272}"/>
              </a:ext>
            </a:extLst>
          </p:cNvPr>
          <p:cNvSpPr txBox="1"/>
          <p:nvPr/>
        </p:nvSpPr>
        <p:spPr>
          <a:xfrm>
            <a:off x="5310021" y="4681418"/>
            <a:ext cx="13244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Member</a:t>
            </a:r>
            <a:endParaRPr lang="zh-CN" altLang="en-US" sz="2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6D3A451-36B1-4C95-8A59-9511D9C0DAAF}"/>
              </a:ext>
            </a:extLst>
          </p:cNvPr>
          <p:cNvCxnSpPr/>
          <p:nvPr/>
        </p:nvCxnSpPr>
        <p:spPr>
          <a:xfrm flipV="1">
            <a:off x="4643271" y="5131355"/>
            <a:ext cx="390525" cy="142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352563EC-1A09-452F-80BF-2AB739FB1BA7}"/>
              </a:ext>
            </a:extLst>
          </p:cNvPr>
          <p:cNvSpPr/>
          <p:nvPr/>
        </p:nvSpPr>
        <p:spPr>
          <a:xfrm>
            <a:off x="4232737" y="4936093"/>
            <a:ext cx="390525" cy="390525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83C703D-E259-4438-853B-228ED58C892B}"/>
              </a:ext>
            </a:extLst>
          </p:cNvPr>
          <p:cNvGrpSpPr/>
          <p:nvPr/>
        </p:nvGrpSpPr>
        <p:grpSpPr>
          <a:xfrm>
            <a:off x="9413322" y="4293156"/>
            <a:ext cx="3259149" cy="1666875"/>
            <a:chOff x="8694725" y="6962307"/>
            <a:chExt cx="3259149" cy="166687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7828778-6D7F-412F-B17D-6FB1E7CD4545}"/>
                </a:ext>
              </a:extLst>
            </p:cNvPr>
            <p:cNvSpPr/>
            <p:nvPr/>
          </p:nvSpPr>
          <p:spPr>
            <a:xfrm>
              <a:off x="9505949" y="6962307"/>
              <a:ext cx="1666875" cy="16668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6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0DD563-C8C7-49B0-A6BB-1369E0920445}"/>
                </a:ext>
              </a:extLst>
            </p:cNvPr>
            <p:cNvCxnSpPr>
              <a:cxnSpLocks/>
              <a:stCxn id="52" idx="6"/>
              <a:endCxn id="54" idx="2"/>
            </p:cNvCxnSpPr>
            <p:nvPr/>
          </p:nvCxnSpPr>
          <p:spPr>
            <a:xfrm flipV="1">
              <a:off x="11172824" y="7781457"/>
              <a:ext cx="390525" cy="142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5108A40-5DFB-4C37-BC3D-AFF72908588E}"/>
                </a:ext>
              </a:extLst>
            </p:cNvPr>
            <p:cNvSpPr/>
            <p:nvPr/>
          </p:nvSpPr>
          <p:spPr>
            <a:xfrm>
              <a:off x="11563349" y="7586194"/>
              <a:ext cx="390525" cy="390525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6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0F9603C-681F-42EC-96AA-EC84748313D6}"/>
                </a:ext>
              </a:extLst>
            </p:cNvPr>
            <p:cNvSpPr txBox="1"/>
            <p:nvPr/>
          </p:nvSpPr>
          <p:spPr>
            <a:xfrm>
              <a:off x="9772009" y="7350569"/>
              <a:ext cx="132440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Data</a:t>
              </a:r>
            </a:p>
            <a:p>
              <a:r>
                <a:rPr lang="en-US" altLang="zh-CN" sz="25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Member</a:t>
              </a:r>
              <a:endParaRPr lang="zh-CN" altLang="en-US" sz="25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1DF093-0B7F-4727-8586-3A22E8151B51}"/>
                </a:ext>
              </a:extLst>
            </p:cNvPr>
            <p:cNvCxnSpPr/>
            <p:nvPr/>
          </p:nvCxnSpPr>
          <p:spPr>
            <a:xfrm flipV="1">
              <a:off x="9105259" y="7800507"/>
              <a:ext cx="390525" cy="142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EC14D5D-CD58-4B39-AF99-01C6B6916C8C}"/>
                </a:ext>
              </a:extLst>
            </p:cNvPr>
            <p:cNvSpPr/>
            <p:nvPr/>
          </p:nvSpPr>
          <p:spPr>
            <a:xfrm>
              <a:off x="8694725" y="7605244"/>
              <a:ext cx="390525" cy="390525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6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96320-11B0-4AE2-AF1C-315348F080D3}"/>
              </a:ext>
            </a:extLst>
          </p:cNvPr>
          <p:cNvGrpSpPr/>
          <p:nvPr/>
        </p:nvGrpSpPr>
        <p:grpSpPr>
          <a:xfrm>
            <a:off x="1778220" y="4654784"/>
            <a:ext cx="943615" cy="943615"/>
            <a:chOff x="1619250" y="7147725"/>
            <a:chExt cx="943615" cy="94361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B835545-3B61-4583-9E10-757495D6DC3E}"/>
                </a:ext>
              </a:extLst>
            </p:cNvPr>
            <p:cNvSpPr/>
            <p:nvPr/>
          </p:nvSpPr>
          <p:spPr>
            <a:xfrm>
              <a:off x="1619250" y="7147725"/>
              <a:ext cx="943615" cy="943615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6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BD203EC-B594-4589-9B57-EC14AFEFC15D}"/>
                </a:ext>
              </a:extLst>
            </p:cNvPr>
            <p:cNvSpPr txBox="1"/>
            <p:nvPr/>
          </p:nvSpPr>
          <p:spPr>
            <a:xfrm>
              <a:off x="1714500" y="7414685"/>
              <a:ext cx="7585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Head</a:t>
              </a:r>
              <a:endParaRPr lang="zh-CN" alt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EB3D1E-6976-40D8-A377-6E98D243C494}"/>
              </a:ext>
            </a:extLst>
          </p:cNvPr>
          <p:cNvCxnSpPr/>
          <p:nvPr/>
        </p:nvCxnSpPr>
        <p:spPr>
          <a:xfrm flipH="1">
            <a:off x="3506766" y="5126591"/>
            <a:ext cx="921232" cy="16180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37482B8-566B-44D5-8FDF-0E3535E5410C}"/>
              </a:ext>
            </a:extLst>
          </p:cNvPr>
          <p:cNvSpPr/>
          <p:nvPr/>
        </p:nvSpPr>
        <p:spPr>
          <a:xfrm>
            <a:off x="2632536" y="6880599"/>
            <a:ext cx="1600200" cy="7571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>
                <a:latin typeface="Consolas" panose="020B0609020204030204" pitchFamily="49" charset="0"/>
              </a:rPr>
              <a:t>nullptr</a:t>
            </a:r>
            <a:endParaRPr lang="zh-CN" altLang="en-US" sz="2500" dirty="0">
              <a:latin typeface="Consolas" panose="020B0609020204030204" pitchFamily="49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38DBB9A-DA50-4B39-9092-B1897E154630}"/>
              </a:ext>
            </a:extLst>
          </p:cNvPr>
          <p:cNvGrpSpPr/>
          <p:nvPr/>
        </p:nvGrpSpPr>
        <p:grpSpPr>
          <a:xfrm>
            <a:off x="13285859" y="4293156"/>
            <a:ext cx="3259149" cy="1666875"/>
            <a:chOff x="8694725" y="6962307"/>
            <a:chExt cx="3259149" cy="1666875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C3A265A-C2B9-47E6-8415-12796C7CEB6C}"/>
                </a:ext>
              </a:extLst>
            </p:cNvPr>
            <p:cNvSpPr/>
            <p:nvPr/>
          </p:nvSpPr>
          <p:spPr>
            <a:xfrm>
              <a:off x="9505949" y="6962307"/>
              <a:ext cx="1666875" cy="16668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60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8E5520-B2A3-479D-A75B-21645C0874F1}"/>
                </a:ext>
              </a:extLst>
            </p:cNvPr>
            <p:cNvCxnSpPr>
              <a:cxnSpLocks/>
              <a:stCxn id="80" idx="6"/>
              <a:endCxn id="82" idx="2"/>
            </p:cNvCxnSpPr>
            <p:nvPr/>
          </p:nvCxnSpPr>
          <p:spPr>
            <a:xfrm flipV="1">
              <a:off x="11172824" y="7781457"/>
              <a:ext cx="390525" cy="142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E36E6BC-ECA8-42E1-9621-89318605DE09}"/>
                </a:ext>
              </a:extLst>
            </p:cNvPr>
            <p:cNvSpPr/>
            <p:nvPr/>
          </p:nvSpPr>
          <p:spPr>
            <a:xfrm>
              <a:off x="11563349" y="7586194"/>
              <a:ext cx="390525" cy="390525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6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43AD629-CCC2-47E6-AFAE-301F922B1B4F}"/>
                </a:ext>
              </a:extLst>
            </p:cNvPr>
            <p:cNvSpPr txBox="1"/>
            <p:nvPr/>
          </p:nvSpPr>
          <p:spPr>
            <a:xfrm>
              <a:off x="9772009" y="7350569"/>
              <a:ext cx="132440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Data</a:t>
              </a:r>
            </a:p>
            <a:p>
              <a:r>
                <a:rPr lang="en-US" altLang="zh-CN" sz="25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Member</a:t>
              </a:r>
              <a:endParaRPr lang="zh-CN" altLang="en-US" sz="25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C21B5FB-3FB6-4468-911F-BACFD5E02D37}"/>
                </a:ext>
              </a:extLst>
            </p:cNvPr>
            <p:cNvCxnSpPr/>
            <p:nvPr/>
          </p:nvCxnSpPr>
          <p:spPr>
            <a:xfrm flipV="1">
              <a:off x="9105259" y="7800507"/>
              <a:ext cx="390525" cy="142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7410B70-866D-479B-BE3E-F94056301E46}"/>
                </a:ext>
              </a:extLst>
            </p:cNvPr>
            <p:cNvSpPr/>
            <p:nvPr/>
          </p:nvSpPr>
          <p:spPr>
            <a:xfrm>
              <a:off x="8694725" y="7605244"/>
              <a:ext cx="390525" cy="390525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6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2EDCAA3-B1DE-49F9-887F-189FF7B0A432}"/>
              </a:ext>
            </a:extLst>
          </p:cNvPr>
          <p:cNvGrpSpPr/>
          <p:nvPr/>
        </p:nvGrpSpPr>
        <p:grpSpPr>
          <a:xfrm>
            <a:off x="17088891" y="4293156"/>
            <a:ext cx="3259149" cy="1666875"/>
            <a:chOff x="8694725" y="6962307"/>
            <a:chExt cx="3259149" cy="1666875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1F2FABD-54D8-4AE2-88DC-AA5FEE2332F4}"/>
                </a:ext>
              </a:extLst>
            </p:cNvPr>
            <p:cNvSpPr/>
            <p:nvPr/>
          </p:nvSpPr>
          <p:spPr>
            <a:xfrm>
              <a:off x="9505949" y="6962307"/>
              <a:ext cx="1666875" cy="16668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6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1A3F858-DEF4-4848-AD18-862EE93B7643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11172824" y="7781457"/>
              <a:ext cx="390525" cy="142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AD54498-E560-4BDA-8359-611E4355706D}"/>
                </a:ext>
              </a:extLst>
            </p:cNvPr>
            <p:cNvSpPr/>
            <p:nvPr/>
          </p:nvSpPr>
          <p:spPr>
            <a:xfrm>
              <a:off x="11563349" y="7586194"/>
              <a:ext cx="390525" cy="390525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6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BB84E2A-1842-4CDB-99DB-7DB0C67181E6}"/>
                </a:ext>
              </a:extLst>
            </p:cNvPr>
            <p:cNvSpPr txBox="1"/>
            <p:nvPr/>
          </p:nvSpPr>
          <p:spPr>
            <a:xfrm>
              <a:off x="9772009" y="7350569"/>
              <a:ext cx="132440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Data</a:t>
              </a:r>
            </a:p>
            <a:p>
              <a:r>
                <a:rPr lang="en-US" altLang="zh-CN" sz="25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Member</a:t>
              </a:r>
              <a:endParaRPr lang="zh-CN" altLang="en-US" sz="25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46A7B34-5F6A-4517-9F13-9A28F5C24BED}"/>
                </a:ext>
              </a:extLst>
            </p:cNvPr>
            <p:cNvCxnSpPr/>
            <p:nvPr/>
          </p:nvCxnSpPr>
          <p:spPr>
            <a:xfrm flipV="1">
              <a:off x="9105259" y="7800507"/>
              <a:ext cx="390525" cy="142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C574BFA-D7C4-436A-B45C-CABDA69E4ADF}"/>
                </a:ext>
              </a:extLst>
            </p:cNvPr>
            <p:cNvSpPr/>
            <p:nvPr/>
          </p:nvSpPr>
          <p:spPr>
            <a:xfrm>
              <a:off x="8694725" y="7605244"/>
              <a:ext cx="390525" cy="390525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60"/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BF020CD-3DE9-4E56-9B5C-4106EF478A91}"/>
              </a:ext>
            </a:extLst>
          </p:cNvPr>
          <p:cNvSpPr/>
          <p:nvPr/>
        </p:nvSpPr>
        <p:spPr>
          <a:xfrm>
            <a:off x="20922096" y="4733708"/>
            <a:ext cx="1600200" cy="7571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>
                <a:latin typeface="Consolas" panose="020B0609020204030204" pitchFamily="49" charset="0"/>
              </a:rPr>
              <a:t>nullptr</a:t>
            </a:r>
            <a:endParaRPr lang="zh-CN" altLang="en-US" sz="2500" dirty="0">
              <a:latin typeface="Consolas" panose="020B0609020204030204" pitchFamily="49" charset="0"/>
            </a:endParaRPr>
          </a:p>
        </p:txBody>
      </p:sp>
      <p:sp>
        <p:nvSpPr>
          <p:cNvPr id="98" name="Arc 97">
            <a:extLst>
              <a:ext uri="{FF2B5EF4-FFF2-40B4-BE49-F238E27FC236}">
                <a16:creationId xmlns:a16="http://schemas.microsoft.com/office/drawing/2014/main" id="{8588A79B-8481-4452-BB70-8831961C447B}"/>
              </a:ext>
            </a:extLst>
          </p:cNvPr>
          <p:cNvSpPr/>
          <p:nvPr/>
        </p:nvSpPr>
        <p:spPr>
          <a:xfrm rot="19064264">
            <a:off x="1619112" y="4049251"/>
            <a:ext cx="5390838" cy="5390838"/>
          </a:xfrm>
          <a:prstGeom prst="arc">
            <a:avLst>
              <a:gd name="adj1" fmla="val 16200000"/>
              <a:gd name="adj2" fmla="val 20457580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99" name="Arc 98">
            <a:extLst>
              <a:ext uri="{FF2B5EF4-FFF2-40B4-BE49-F238E27FC236}">
                <a16:creationId xmlns:a16="http://schemas.microsoft.com/office/drawing/2014/main" id="{845C6B12-8F7C-4817-8971-2FE465EAD39D}"/>
              </a:ext>
            </a:extLst>
          </p:cNvPr>
          <p:cNvSpPr/>
          <p:nvPr/>
        </p:nvSpPr>
        <p:spPr>
          <a:xfrm rot="19064264">
            <a:off x="6411983" y="4425167"/>
            <a:ext cx="5390838" cy="5390838"/>
          </a:xfrm>
          <a:prstGeom prst="arc">
            <a:avLst>
              <a:gd name="adj1" fmla="val 16200000"/>
              <a:gd name="adj2" fmla="val 20345304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560" dirty="0"/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8B08DB4B-A433-4405-B6A3-37BE286703FE}"/>
              </a:ext>
            </a:extLst>
          </p:cNvPr>
          <p:cNvSpPr/>
          <p:nvPr/>
        </p:nvSpPr>
        <p:spPr>
          <a:xfrm rot="19064264">
            <a:off x="11602734" y="4425167"/>
            <a:ext cx="5390838" cy="5390838"/>
          </a:xfrm>
          <a:prstGeom prst="arc">
            <a:avLst>
              <a:gd name="adj1" fmla="val 16200000"/>
              <a:gd name="adj2" fmla="val 18902844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103" name="Arc 102">
            <a:extLst>
              <a:ext uri="{FF2B5EF4-FFF2-40B4-BE49-F238E27FC236}">
                <a16:creationId xmlns:a16="http://schemas.microsoft.com/office/drawing/2014/main" id="{47626C8B-B07E-481E-9EE4-95E41EB402A5}"/>
              </a:ext>
            </a:extLst>
          </p:cNvPr>
          <p:cNvSpPr/>
          <p:nvPr/>
        </p:nvSpPr>
        <p:spPr>
          <a:xfrm rot="19064264">
            <a:off x="15440519" y="4425166"/>
            <a:ext cx="5390838" cy="5390838"/>
          </a:xfrm>
          <a:prstGeom prst="arc">
            <a:avLst>
              <a:gd name="adj1" fmla="val 16200000"/>
              <a:gd name="adj2" fmla="val 18902844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4AC9768-B0E5-4382-8722-889BC0693777}"/>
              </a:ext>
            </a:extLst>
          </p:cNvPr>
          <p:cNvCxnSpPr>
            <a:endCxn id="93" idx="1"/>
          </p:cNvCxnSpPr>
          <p:nvPr/>
        </p:nvCxnSpPr>
        <p:spPr>
          <a:xfrm flipV="1">
            <a:off x="20152776" y="5112305"/>
            <a:ext cx="769320" cy="142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Arc 105">
            <a:extLst>
              <a:ext uri="{FF2B5EF4-FFF2-40B4-BE49-F238E27FC236}">
                <a16:creationId xmlns:a16="http://schemas.microsoft.com/office/drawing/2014/main" id="{107FDADC-3545-4DEE-8E4F-5B863ABCE2EE}"/>
              </a:ext>
            </a:extLst>
          </p:cNvPr>
          <p:cNvSpPr/>
          <p:nvPr/>
        </p:nvSpPr>
        <p:spPr>
          <a:xfrm rot="7442323">
            <a:off x="4793828" y="1025074"/>
            <a:ext cx="5278273" cy="5278273"/>
          </a:xfrm>
          <a:prstGeom prst="arc">
            <a:avLst>
              <a:gd name="adj1" fmla="val 16200000"/>
              <a:gd name="adj2" fmla="val 2134302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108" name="Arc 107">
            <a:extLst>
              <a:ext uri="{FF2B5EF4-FFF2-40B4-BE49-F238E27FC236}">
                <a16:creationId xmlns:a16="http://schemas.microsoft.com/office/drawing/2014/main" id="{B72F2013-7760-4020-B34D-85D349A64124}"/>
              </a:ext>
            </a:extLst>
          </p:cNvPr>
          <p:cNvSpPr/>
          <p:nvPr/>
        </p:nvSpPr>
        <p:spPr>
          <a:xfrm rot="7442323">
            <a:off x="10270083" y="2372251"/>
            <a:ext cx="3548449" cy="3548449"/>
          </a:xfrm>
          <a:prstGeom prst="arc">
            <a:avLst>
              <a:gd name="adj1" fmla="val 16200000"/>
              <a:gd name="adj2" fmla="val 20470256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109" name="Arc 108">
            <a:extLst>
              <a:ext uri="{FF2B5EF4-FFF2-40B4-BE49-F238E27FC236}">
                <a16:creationId xmlns:a16="http://schemas.microsoft.com/office/drawing/2014/main" id="{7589CC19-674A-47AF-A135-138FD2D883C7}"/>
              </a:ext>
            </a:extLst>
          </p:cNvPr>
          <p:cNvSpPr/>
          <p:nvPr/>
        </p:nvSpPr>
        <p:spPr>
          <a:xfrm rot="7442323">
            <a:off x="14063383" y="2372251"/>
            <a:ext cx="3548449" cy="3548449"/>
          </a:xfrm>
          <a:prstGeom prst="arc">
            <a:avLst>
              <a:gd name="adj1" fmla="val 16200000"/>
              <a:gd name="adj2" fmla="val 20161692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7E2835F-5B0A-4AA9-B799-6A82F72AA5B1}"/>
              </a:ext>
            </a:extLst>
          </p:cNvPr>
          <p:cNvSpPr/>
          <p:nvPr/>
        </p:nvSpPr>
        <p:spPr>
          <a:xfrm>
            <a:off x="3315463" y="11677068"/>
            <a:ext cx="1666875" cy="16668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908B64E-1347-46F0-A15D-1C09200374C8}"/>
              </a:ext>
            </a:extLst>
          </p:cNvPr>
          <p:cNvCxnSpPr>
            <a:stCxn id="110" idx="6"/>
          </p:cNvCxnSpPr>
          <p:nvPr/>
        </p:nvCxnSpPr>
        <p:spPr>
          <a:xfrm flipV="1">
            <a:off x="4982339" y="12496218"/>
            <a:ext cx="390525" cy="142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2F8CF8F9-E57B-4C97-AF66-4856CF381A4B}"/>
              </a:ext>
            </a:extLst>
          </p:cNvPr>
          <p:cNvSpPr/>
          <p:nvPr/>
        </p:nvSpPr>
        <p:spPr>
          <a:xfrm>
            <a:off x="5372864" y="12300955"/>
            <a:ext cx="390525" cy="390525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5720E2-9678-4117-9443-7C7AF63D4D68}"/>
              </a:ext>
            </a:extLst>
          </p:cNvPr>
          <p:cNvSpPr txBox="1"/>
          <p:nvPr/>
        </p:nvSpPr>
        <p:spPr>
          <a:xfrm>
            <a:off x="3581524" y="12065330"/>
            <a:ext cx="13244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Member</a:t>
            </a:r>
            <a:endParaRPr lang="zh-CN" altLang="en-US" sz="2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10488D9-FA44-4CBD-80CE-768893507125}"/>
              </a:ext>
            </a:extLst>
          </p:cNvPr>
          <p:cNvSpPr/>
          <p:nvPr/>
        </p:nvSpPr>
        <p:spPr>
          <a:xfrm>
            <a:off x="6411089" y="11677068"/>
            <a:ext cx="1666875" cy="16668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291D592-DE06-466D-AC33-A5A4BA66144C}"/>
              </a:ext>
            </a:extLst>
          </p:cNvPr>
          <p:cNvCxnSpPr>
            <a:stCxn id="114" idx="6"/>
          </p:cNvCxnSpPr>
          <p:nvPr/>
        </p:nvCxnSpPr>
        <p:spPr>
          <a:xfrm flipV="1">
            <a:off x="8077964" y="12496218"/>
            <a:ext cx="390525" cy="142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669686A-9980-41AE-87CE-A0A43DF4CD27}"/>
              </a:ext>
            </a:extLst>
          </p:cNvPr>
          <p:cNvSpPr/>
          <p:nvPr/>
        </p:nvSpPr>
        <p:spPr>
          <a:xfrm>
            <a:off x="8468489" y="12300955"/>
            <a:ext cx="390525" cy="390525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F055A80-5A8F-4EEB-BBCE-AC87236185C8}"/>
              </a:ext>
            </a:extLst>
          </p:cNvPr>
          <p:cNvSpPr txBox="1"/>
          <p:nvPr/>
        </p:nvSpPr>
        <p:spPr>
          <a:xfrm>
            <a:off x="6677149" y="12065330"/>
            <a:ext cx="13244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Member</a:t>
            </a:r>
            <a:endParaRPr lang="zh-CN" altLang="en-US" sz="2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0254342-BD7D-4053-8BB9-F044CFF9FAF2}"/>
              </a:ext>
            </a:extLst>
          </p:cNvPr>
          <p:cNvSpPr/>
          <p:nvPr/>
        </p:nvSpPr>
        <p:spPr>
          <a:xfrm>
            <a:off x="9506714" y="11677068"/>
            <a:ext cx="1666875" cy="16668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AF4573F-3163-4B38-B6EE-6A5017210AEF}"/>
              </a:ext>
            </a:extLst>
          </p:cNvPr>
          <p:cNvCxnSpPr>
            <a:stCxn id="118" idx="6"/>
          </p:cNvCxnSpPr>
          <p:nvPr/>
        </p:nvCxnSpPr>
        <p:spPr>
          <a:xfrm flipV="1">
            <a:off x="11173589" y="12496218"/>
            <a:ext cx="390525" cy="142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6E1D2636-F3AD-43D6-BAE6-44340AF95F86}"/>
              </a:ext>
            </a:extLst>
          </p:cNvPr>
          <p:cNvSpPr/>
          <p:nvPr/>
        </p:nvSpPr>
        <p:spPr>
          <a:xfrm>
            <a:off x="11564114" y="12300955"/>
            <a:ext cx="390525" cy="390525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94DBC97-FD11-4D41-9367-23481C2C0028}"/>
              </a:ext>
            </a:extLst>
          </p:cNvPr>
          <p:cNvSpPr txBox="1"/>
          <p:nvPr/>
        </p:nvSpPr>
        <p:spPr>
          <a:xfrm>
            <a:off x="9772773" y="12065330"/>
            <a:ext cx="13244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Member</a:t>
            </a:r>
            <a:endParaRPr lang="zh-CN" altLang="en-US" sz="2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4758661B-77BD-4E0B-9DFA-041BDCC57F93}"/>
              </a:ext>
            </a:extLst>
          </p:cNvPr>
          <p:cNvSpPr/>
          <p:nvPr/>
        </p:nvSpPr>
        <p:spPr>
          <a:xfrm>
            <a:off x="12602339" y="11677068"/>
            <a:ext cx="1666875" cy="16668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AA57EE8-3BB8-4164-821A-216E940DECC3}"/>
              </a:ext>
            </a:extLst>
          </p:cNvPr>
          <p:cNvCxnSpPr>
            <a:stCxn id="122" idx="6"/>
          </p:cNvCxnSpPr>
          <p:nvPr/>
        </p:nvCxnSpPr>
        <p:spPr>
          <a:xfrm flipV="1">
            <a:off x="14269214" y="12496218"/>
            <a:ext cx="390525" cy="142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98839707-D739-4A16-9B98-099A7D2A957E}"/>
              </a:ext>
            </a:extLst>
          </p:cNvPr>
          <p:cNvSpPr/>
          <p:nvPr/>
        </p:nvSpPr>
        <p:spPr>
          <a:xfrm>
            <a:off x="14659739" y="12300955"/>
            <a:ext cx="390525" cy="390525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BC309C5-29FD-49FA-AD66-EC911B854AA1}"/>
              </a:ext>
            </a:extLst>
          </p:cNvPr>
          <p:cNvSpPr txBox="1"/>
          <p:nvPr/>
        </p:nvSpPr>
        <p:spPr>
          <a:xfrm>
            <a:off x="12868398" y="12065330"/>
            <a:ext cx="13244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Member</a:t>
            </a:r>
            <a:endParaRPr lang="zh-CN" altLang="en-US" sz="2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FF7670B-45F1-49D5-9F06-1B73C1460260}"/>
              </a:ext>
            </a:extLst>
          </p:cNvPr>
          <p:cNvSpPr/>
          <p:nvPr/>
        </p:nvSpPr>
        <p:spPr>
          <a:xfrm>
            <a:off x="743713" y="12024409"/>
            <a:ext cx="943615" cy="943615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5B12967-58E7-4320-AF0A-BB459029BBA6}"/>
              </a:ext>
            </a:extLst>
          </p:cNvPr>
          <p:cNvSpPr txBox="1"/>
          <p:nvPr/>
        </p:nvSpPr>
        <p:spPr>
          <a:xfrm>
            <a:off x="838964" y="12291369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Head</a:t>
            </a:r>
            <a:endParaRPr lang="zh-CN" altLang="en-US" sz="2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276A289-8440-4961-8536-946DC6180AED}"/>
              </a:ext>
            </a:extLst>
          </p:cNvPr>
          <p:cNvCxnSpPr>
            <a:cxnSpLocks/>
            <a:stCxn id="126" idx="6"/>
            <a:endCxn id="110" idx="2"/>
          </p:cNvCxnSpPr>
          <p:nvPr/>
        </p:nvCxnSpPr>
        <p:spPr>
          <a:xfrm>
            <a:off x="1687328" y="12496218"/>
            <a:ext cx="1628135" cy="14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43F09EA-F5CC-4687-80C6-822DC0F3A926}"/>
              </a:ext>
            </a:extLst>
          </p:cNvPr>
          <p:cNvCxnSpPr/>
          <p:nvPr/>
        </p:nvCxnSpPr>
        <p:spPr>
          <a:xfrm>
            <a:off x="5568125" y="12491424"/>
            <a:ext cx="8001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3A33512-D490-44BE-A4F7-73542CFCE0F2}"/>
              </a:ext>
            </a:extLst>
          </p:cNvPr>
          <p:cNvCxnSpPr/>
          <p:nvPr/>
        </p:nvCxnSpPr>
        <p:spPr>
          <a:xfrm>
            <a:off x="8663750" y="12491424"/>
            <a:ext cx="8001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894447E-F210-400F-9AD1-3E232A0EA8C7}"/>
              </a:ext>
            </a:extLst>
          </p:cNvPr>
          <p:cNvCxnSpPr/>
          <p:nvPr/>
        </p:nvCxnSpPr>
        <p:spPr>
          <a:xfrm>
            <a:off x="11759375" y="12491424"/>
            <a:ext cx="8001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Arc 133">
            <a:extLst>
              <a:ext uri="{FF2B5EF4-FFF2-40B4-BE49-F238E27FC236}">
                <a16:creationId xmlns:a16="http://schemas.microsoft.com/office/drawing/2014/main" id="{F4017FEE-DA67-4074-B5B6-716A095D390A}"/>
              </a:ext>
            </a:extLst>
          </p:cNvPr>
          <p:cNvSpPr/>
          <p:nvPr/>
        </p:nvSpPr>
        <p:spPr>
          <a:xfrm rot="19086501">
            <a:off x="1523813" y="9964933"/>
            <a:ext cx="15284151" cy="15284151"/>
          </a:xfrm>
          <a:prstGeom prst="arc">
            <a:avLst>
              <a:gd name="adj1" fmla="val 16412471"/>
              <a:gd name="adj2" fmla="val 0"/>
            </a:avLst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0C46F603-57B3-4940-A7FA-8FE35E1E57AE}"/>
              </a:ext>
            </a:extLst>
          </p:cNvPr>
          <p:cNvSpPr/>
          <p:nvPr/>
        </p:nvSpPr>
        <p:spPr>
          <a:xfrm>
            <a:off x="3239049" y="15100879"/>
            <a:ext cx="1666875" cy="16668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78C0FE26-6BC0-4B25-A1AF-204C911FE7AC}"/>
              </a:ext>
            </a:extLst>
          </p:cNvPr>
          <p:cNvCxnSpPr>
            <a:stCxn id="160" idx="6"/>
          </p:cNvCxnSpPr>
          <p:nvPr/>
        </p:nvCxnSpPr>
        <p:spPr>
          <a:xfrm flipV="1">
            <a:off x="4905925" y="15920028"/>
            <a:ext cx="390525" cy="142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05FB3604-6B08-4A9B-A335-8F6E2BF250CF}"/>
              </a:ext>
            </a:extLst>
          </p:cNvPr>
          <p:cNvSpPr/>
          <p:nvPr/>
        </p:nvSpPr>
        <p:spPr>
          <a:xfrm>
            <a:off x="5296450" y="15724766"/>
            <a:ext cx="390525" cy="390525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DF15041-CE44-4C3D-9B2E-DDACDE953E98}"/>
              </a:ext>
            </a:extLst>
          </p:cNvPr>
          <p:cNvSpPr txBox="1"/>
          <p:nvPr/>
        </p:nvSpPr>
        <p:spPr>
          <a:xfrm>
            <a:off x="3505110" y="15489141"/>
            <a:ext cx="13244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Stack</a:t>
            </a:r>
          </a:p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Member</a:t>
            </a:r>
            <a:endParaRPr lang="zh-CN" altLang="en-US" sz="2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6E463306-9754-41B9-8C86-416576972E93}"/>
              </a:ext>
            </a:extLst>
          </p:cNvPr>
          <p:cNvSpPr/>
          <p:nvPr/>
        </p:nvSpPr>
        <p:spPr>
          <a:xfrm>
            <a:off x="6334674" y="15100879"/>
            <a:ext cx="1666875" cy="16668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1906A945-F212-4D0C-9B08-8CFF3AB53CBE}"/>
              </a:ext>
            </a:extLst>
          </p:cNvPr>
          <p:cNvCxnSpPr>
            <a:stCxn id="164" idx="6"/>
          </p:cNvCxnSpPr>
          <p:nvPr/>
        </p:nvCxnSpPr>
        <p:spPr>
          <a:xfrm flipV="1">
            <a:off x="8001550" y="15920028"/>
            <a:ext cx="390525" cy="142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EF9680FE-EBE0-4E22-9D9C-EED0CFD35E72}"/>
              </a:ext>
            </a:extLst>
          </p:cNvPr>
          <p:cNvSpPr/>
          <p:nvPr/>
        </p:nvSpPr>
        <p:spPr>
          <a:xfrm>
            <a:off x="8392075" y="15724766"/>
            <a:ext cx="390525" cy="390525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41CB464-CB6E-41BF-A9D7-C7A689904CD5}"/>
              </a:ext>
            </a:extLst>
          </p:cNvPr>
          <p:cNvSpPr txBox="1"/>
          <p:nvPr/>
        </p:nvSpPr>
        <p:spPr>
          <a:xfrm>
            <a:off x="6600735" y="15489141"/>
            <a:ext cx="13244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Stack</a:t>
            </a:r>
          </a:p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Member</a:t>
            </a:r>
            <a:endParaRPr lang="zh-CN" altLang="en-US" sz="2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C2A08B0C-D6B4-455C-A8A2-7917EBFE601C}"/>
              </a:ext>
            </a:extLst>
          </p:cNvPr>
          <p:cNvSpPr/>
          <p:nvPr/>
        </p:nvSpPr>
        <p:spPr>
          <a:xfrm>
            <a:off x="9430300" y="15100879"/>
            <a:ext cx="1666875" cy="16668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376B970D-2942-432B-A7A5-30D9B5215EB4}"/>
              </a:ext>
            </a:extLst>
          </p:cNvPr>
          <p:cNvCxnSpPr>
            <a:stCxn id="168" idx="6"/>
          </p:cNvCxnSpPr>
          <p:nvPr/>
        </p:nvCxnSpPr>
        <p:spPr>
          <a:xfrm flipV="1">
            <a:off x="11097175" y="15920028"/>
            <a:ext cx="390525" cy="142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3F96EC01-37ED-401D-9D1D-44942ED82C51}"/>
              </a:ext>
            </a:extLst>
          </p:cNvPr>
          <p:cNvSpPr/>
          <p:nvPr/>
        </p:nvSpPr>
        <p:spPr>
          <a:xfrm>
            <a:off x="11487700" y="15724766"/>
            <a:ext cx="390525" cy="390525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1E598B1-0130-4E72-AD54-D0D170599C51}"/>
              </a:ext>
            </a:extLst>
          </p:cNvPr>
          <p:cNvSpPr txBox="1"/>
          <p:nvPr/>
        </p:nvSpPr>
        <p:spPr>
          <a:xfrm>
            <a:off x="9696360" y="15489141"/>
            <a:ext cx="13244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Stack</a:t>
            </a:r>
          </a:p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Member</a:t>
            </a:r>
            <a:endParaRPr lang="zh-CN" altLang="en-US" sz="2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75F3C2E4-732C-44F3-B56A-CE52A5DA5913}"/>
              </a:ext>
            </a:extLst>
          </p:cNvPr>
          <p:cNvSpPr/>
          <p:nvPr/>
        </p:nvSpPr>
        <p:spPr>
          <a:xfrm>
            <a:off x="12525925" y="15100879"/>
            <a:ext cx="1666875" cy="16668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B8BF5540-50ED-4EDC-A14C-B45A7B73AB7A}"/>
              </a:ext>
            </a:extLst>
          </p:cNvPr>
          <p:cNvCxnSpPr>
            <a:stCxn id="172" idx="6"/>
          </p:cNvCxnSpPr>
          <p:nvPr/>
        </p:nvCxnSpPr>
        <p:spPr>
          <a:xfrm flipV="1">
            <a:off x="14192800" y="15920028"/>
            <a:ext cx="390525" cy="142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EFE58181-A621-43CB-9DC7-82E384446215}"/>
              </a:ext>
            </a:extLst>
          </p:cNvPr>
          <p:cNvSpPr/>
          <p:nvPr/>
        </p:nvSpPr>
        <p:spPr>
          <a:xfrm>
            <a:off x="14583325" y="15724766"/>
            <a:ext cx="390525" cy="390525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B91676-1620-4436-99C6-84E55865867C}"/>
              </a:ext>
            </a:extLst>
          </p:cNvPr>
          <p:cNvSpPr txBox="1"/>
          <p:nvPr/>
        </p:nvSpPr>
        <p:spPr>
          <a:xfrm>
            <a:off x="12791984" y="15489141"/>
            <a:ext cx="13244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Stack</a:t>
            </a:r>
          </a:p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Member</a:t>
            </a:r>
            <a:endParaRPr lang="zh-CN" altLang="en-US" sz="2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2752CD0-BF75-4315-8E64-AEC1AAE86D34}"/>
              </a:ext>
            </a:extLst>
          </p:cNvPr>
          <p:cNvSpPr/>
          <p:nvPr/>
        </p:nvSpPr>
        <p:spPr>
          <a:xfrm>
            <a:off x="667299" y="15448221"/>
            <a:ext cx="943615" cy="943615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Top</a:t>
            </a:r>
            <a:endParaRPr lang="zh-CN" altLang="en-US" sz="2400" b="1" dirty="0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15822679-0F16-4CA7-84C9-B9D645EC07F7}"/>
              </a:ext>
            </a:extLst>
          </p:cNvPr>
          <p:cNvCxnSpPr>
            <a:cxnSpLocks/>
            <a:stCxn id="176" idx="6"/>
            <a:endCxn id="160" idx="2"/>
          </p:cNvCxnSpPr>
          <p:nvPr/>
        </p:nvCxnSpPr>
        <p:spPr>
          <a:xfrm>
            <a:off x="1610914" y="15920028"/>
            <a:ext cx="1628135" cy="14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ECEC103-F8C8-477E-A7AC-0A0F9812BF7F}"/>
              </a:ext>
            </a:extLst>
          </p:cNvPr>
          <p:cNvCxnSpPr/>
          <p:nvPr/>
        </p:nvCxnSpPr>
        <p:spPr>
          <a:xfrm>
            <a:off x="5491711" y="15915235"/>
            <a:ext cx="8001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E7A9170-55D1-4AA6-91CD-9CCBE211F55D}"/>
              </a:ext>
            </a:extLst>
          </p:cNvPr>
          <p:cNvCxnSpPr/>
          <p:nvPr/>
        </p:nvCxnSpPr>
        <p:spPr>
          <a:xfrm>
            <a:off x="8587336" y="15915235"/>
            <a:ext cx="8001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F70FE1A-40FB-4984-9AB2-CE8C32C078E8}"/>
              </a:ext>
            </a:extLst>
          </p:cNvPr>
          <p:cNvCxnSpPr/>
          <p:nvPr/>
        </p:nvCxnSpPr>
        <p:spPr>
          <a:xfrm>
            <a:off x="11682961" y="15915235"/>
            <a:ext cx="8001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385E1FE-027B-445C-B1E8-616922BB3E54}"/>
              </a:ext>
            </a:extLst>
          </p:cNvPr>
          <p:cNvCxnSpPr>
            <a:cxnSpLocks/>
            <a:endCxn id="182" idx="1"/>
          </p:cNvCxnSpPr>
          <p:nvPr/>
        </p:nvCxnSpPr>
        <p:spPr>
          <a:xfrm flipV="1">
            <a:off x="14778587" y="15877263"/>
            <a:ext cx="995362" cy="379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188D56A-569D-49A3-A6D4-9A8AA46A1C9F}"/>
              </a:ext>
            </a:extLst>
          </p:cNvPr>
          <p:cNvSpPr/>
          <p:nvPr/>
        </p:nvSpPr>
        <p:spPr>
          <a:xfrm>
            <a:off x="15773948" y="15498667"/>
            <a:ext cx="1600200" cy="7571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>
                <a:latin typeface="Consolas" panose="020B0609020204030204" pitchFamily="49" charset="0"/>
              </a:rPr>
              <a:t>nullptr</a:t>
            </a:r>
            <a:endParaRPr lang="zh-CN" altLang="en-US" sz="2500" dirty="0">
              <a:latin typeface="Consolas" panose="020B0609020204030204" pitchFamily="49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DD0365F4-90A7-4B14-9DE2-971052214E61}"/>
              </a:ext>
            </a:extLst>
          </p:cNvPr>
          <p:cNvSpPr/>
          <p:nvPr/>
        </p:nvSpPr>
        <p:spPr>
          <a:xfrm>
            <a:off x="2101880" y="18360590"/>
            <a:ext cx="1666875" cy="16668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5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1278FC74-6664-4169-A84B-33C2DC8CB1D8}"/>
              </a:ext>
            </a:extLst>
          </p:cNvPr>
          <p:cNvCxnSpPr>
            <a:stCxn id="183" idx="6"/>
          </p:cNvCxnSpPr>
          <p:nvPr/>
        </p:nvCxnSpPr>
        <p:spPr>
          <a:xfrm flipV="1">
            <a:off x="3768755" y="19179740"/>
            <a:ext cx="390525" cy="142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AB38278C-C35A-4C88-9124-051C1D599BD4}"/>
              </a:ext>
            </a:extLst>
          </p:cNvPr>
          <p:cNvSpPr/>
          <p:nvPr/>
        </p:nvSpPr>
        <p:spPr>
          <a:xfrm>
            <a:off x="4159280" y="18984477"/>
            <a:ext cx="390525" cy="390525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27A3D9C-AD4D-4FA9-8CCD-21428ABC6D43}"/>
              </a:ext>
            </a:extLst>
          </p:cNvPr>
          <p:cNvSpPr txBox="1"/>
          <p:nvPr/>
        </p:nvSpPr>
        <p:spPr>
          <a:xfrm>
            <a:off x="2273116" y="18707627"/>
            <a:ext cx="13244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New</a:t>
            </a:r>
          </a:p>
          <a:p>
            <a:r>
              <a:rPr lang="en-US" altLang="zh-CN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Member</a:t>
            </a:r>
            <a:endParaRPr lang="zh-CN" altLang="en-US" sz="2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3C8AEBD8-07DA-4592-85E3-DE0ADECF0790}"/>
              </a:ext>
            </a:extLst>
          </p:cNvPr>
          <p:cNvSpPr/>
          <p:nvPr/>
        </p:nvSpPr>
        <p:spPr>
          <a:xfrm rot="11988103">
            <a:off x="668346" y="15284879"/>
            <a:ext cx="3880720" cy="3880720"/>
          </a:xfrm>
          <a:prstGeom prst="arc">
            <a:avLst/>
          </a:prstGeom>
          <a:ln w="38100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  <p:sp>
        <p:nvSpPr>
          <p:cNvPr id="187" name="Arc 186">
            <a:extLst>
              <a:ext uri="{FF2B5EF4-FFF2-40B4-BE49-F238E27FC236}">
                <a16:creationId xmlns:a16="http://schemas.microsoft.com/office/drawing/2014/main" id="{B2FEC3CA-BD36-41D7-87D6-21063C5257F4}"/>
              </a:ext>
            </a:extLst>
          </p:cNvPr>
          <p:cNvSpPr/>
          <p:nvPr/>
        </p:nvSpPr>
        <p:spPr>
          <a:xfrm rot="3402179">
            <a:off x="2226950" y="15327310"/>
            <a:ext cx="3880720" cy="3880720"/>
          </a:xfrm>
          <a:prstGeom prst="arc">
            <a:avLst>
              <a:gd name="adj1" fmla="val 16228964"/>
              <a:gd name="adj2" fmla="val 1690574"/>
            </a:avLst>
          </a:prstGeom>
          <a:ln w="38100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</p:spTree>
    <p:extLst>
      <p:ext uri="{BB962C8B-B14F-4D97-AF65-F5344CB8AC3E}">
        <p14:creationId xmlns:p14="http://schemas.microsoft.com/office/powerpoint/2010/main" val="2563417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5A3E5B7-AD43-47B7-9E51-CEA79C6E53D4}"/>
              </a:ext>
            </a:extLst>
          </p:cNvPr>
          <p:cNvGrpSpPr/>
          <p:nvPr/>
        </p:nvGrpSpPr>
        <p:grpSpPr>
          <a:xfrm>
            <a:off x="20675982" y="5729604"/>
            <a:ext cx="576000" cy="880789"/>
            <a:chOff x="5706699" y="1960291"/>
            <a:chExt cx="576000" cy="8807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7077A8-0A52-44C8-B4BC-2D3EA9FEE223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M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B9EE53-9F5D-4147-AB09-E9073866D3AC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45F5BF6-64DC-418D-B27A-7FA277930268}"/>
                </a:ext>
              </a:extLst>
            </p:cNvPr>
            <p:cNvCxnSpPr>
              <a:stCxn id="5" idx="0"/>
              <a:endCxn id="5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A146CAB-AF41-4AAB-A0C6-45132CD3297E}"/>
              </a:ext>
            </a:extLst>
          </p:cNvPr>
          <p:cNvCxnSpPr>
            <a:cxnSpLocks/>
          </p:cNvCxnSpPr>
          <p:nvPr/>
        </p:nvCxnSpPr>
        <p:spPr>
          <a:xfrm flipH="1">
            <a:off x="1569823" y="14389804"/>
            <a:ext cx="695997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A209EFD-9F34-4DE4-BA0F-8D4CB588585F}"/>
              </a:ext>
            </a:extLst>
          </p:cNvPr>
          <p:cNvGrpSpPr/>
          <p:nvPr/>
        </p:nvGrpSpPr>
        <p:grpSpPr>
          <a:xfrm>
            <a:off x="2229385" y="13509015"/>
            <a:ext cx="576000" cy="880789"/>
            <a:chOff x="5706699" y="1960291"/>
            <a:chExt cx="576000" cy="880789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CD2BCE4-145B-4F33-AFF8-11CF967F2729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A3930C8-5A72-41C2-A1D9-FCC2379C0994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5DBA8BF-4B21-474E-8733-D67B91092BA2}"/>
                </a:ext>
              </a:extLst>
            </p:cNvPr>
            <p:cNvCxnSpPr>
              <a:stCxn id="82" idx="0"/>
              <a:endCxn id="82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E882492-4252-426C-8ED9-473E869DD6FE}"/>
              </a:ext>
            </a:extLst>
          </p:cNvPr>
          <p:cNvCxnSpPr>
            <a:cxnSpLocks/>
          </p:cNvCxnSpPr>
          <p:nvPr/>
        </p:nvCxnSpPr>
        <p:spPr>
          <a:xfrm>
            <a:off x="2805386" y="14389804"/>
            <a:ext cx="659562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73022B9-5C5B-4CC9-BDD0-D6EA97D0E3BA}"/>
              </a:ext>
            </a:extLst>
          </p:cNvPr>
          <p:cNvSpPr/>
          <p:nvPr/>
        </p:nvSpPr>
        <p:spPr>
          <a:xfrm>
            <a:off x="2100843" y="3853165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FF27536-1FBB-4E55-B9BB-68095DD5A592}"/>
              </a:ext>
            </a:extLst>
          </p:cNvPr>
          <p:cNvSpPr/>
          <p:nvPr/>
        </p:nvSpPr>
        <p:spPr>
          <a:xfrm>
            <a:off x="993822" y="15118261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F8EA844-434E-4240-BD45-8F199487D915}"/>
              </a:ext>
            </a:extLst>
          </p:cNvPr>
          <p:cNvSpPr/>
          <p:nvPr/>
        </p:nvSpPr>
        <p:spPr>
          <a:xfrm>
            <a:off x="3464948" y="15118261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EE3801A-C5C9-450E-A5BF-2FC8FA50393B}"/>
              </a:ext>
            </a:extLst>
          </p:cNvPr>
          <p:cNvCxnSpPr>
            <a:cxnSpLocks/>
          </p:cNvCxnSpPr>
          <p:nvPr/>
        </p:nvCxnSpPr>
        <p:spPr>
          <a:xfrm flipH="1">
            <a:off x="2805387" y="12803050"/>
            <a:ext cx="695997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E5C2C75-FE8D-4672-8C8F-2CD8569FFB19}"/>
              </a:ext>
            </a:extLst>
          </p:cNvPr>
          <p:cNvGrpSpPr/>
          <p:nvPr/>
        </p:nvGrpSpPr>
        <p:grpSpPr>
          <a:xfrm>
            <a:off x="3464949" y="11922262"/>
            <a:ext cx="576000" cy="880789"/>
            <a:chOff x="5706699" y="1960291"/>
            <a:chExt cx="576000" cy="880789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C0239EE4-6E29-4303-8E19-0584ED4446D1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B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6B6E7B2-F75E-4F07-853F-4D07F180D077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9C57BF2-91EC-4DCC-848F-B7E190E4A62F}"/>
                </a:ext>
              </a:extLst>
            </p:cNvPr>
            <p:cNvCxnSpPr>
              <a:stCxn id="142" idx="0"/>
              <a:endCxn id="142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4619331-40E7-41DA-B5EB-E43B175B85F8}"/>
              </a:ext>
            </a:extLst>
          </p:cNvPr>
          <p:cNvCxnSpPr>
            <a:cxnSpLocks/>
          </p:cNvCxnSpPr>
          <p:nvPr/>
        </p:nvCxnSpPr>
        <p:spPr>
          <a:xfrm>
            <a:off x="4040950" y="12803050"/>
            <a:ext cx="659562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4433131-FF0F-403D-9768-9B84FA822C81}"/>
              </a:ext>
            </a:extLst>
          </p:cNvPr>
          <p:cNvSpPr/>
          <p:nvPr/>
        </p:nvSpPr>
        <p:spPr>
          <a:xfrm>
            <a:off x="4646511" y="13545387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B6B0E81A-C946-474F-8D0C-4859A7A7728E}"/>
              </a:ext>
            </a:extLst>
          </p:cNvPr>
          <p:cNvCxnSpPr>
            <a:cxnSpLocks/>
          </p:cNvCxnSpPr>
          <p:nvPr/>
        </p:nvCxnSpPr>
        <p:spPr>
          <a:xfrm flipH="1">
            <a:off x="4453687" y="11072298"/>
            <a:ext cx="1235565" cy="6520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8777033-6BEB-4998-BE15-42170E8F42F8}"/>
              </a:ext>
            </a:extLst>
          </p:cNvPr>
          <p:cNvGrpSpPr/>
          <p:nvPr/>
        </p:nvGrpSpPr>
        <p:grpSpPr>
          <a:xfrm>
            <a:off x="5652817" y="10191509"/>
            <a:ext cx="576000" cy="880789"/>
            <a:chOff x="5706699" y="1960291"/>
            <a:chExt cx="576000" cy="880789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FFACC98-A75A-4463-A3F2-DF3C675E5591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05D740C-4EDA-4868-8F38-F40DE1F96FE0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6623609-BB7F-48D7-9455-F5E87C036B86}"/>
                </a:ext>
              </a:extLst>
            </p:cNvPr>
            <p:cNvCxnSpPr>
              <a:stCxn id="149" idx="0"/>
              <a:endCxn id="149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0BAAA3D-23FC-4167-8FC7-56CFD6718973}"/>
              </a:ext>
            </a:extLst>
          </p:cNvPr>
          <p:cNvCxnSpPr>
            <a:cxnSpLocks/>
          </p:cNvCxnSpPr>
          <p:nvPr/>
        </p:nvCxnSpPr>
        <p:spPr>
          <a:xfrm>
            <a:off x="6228819" y="11072298"/>
            <a:ext cx="1335473" cy="6520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7987DFC-12F2-4F99-B759-33B9DACB9806}"/>
              </a:ext>
            </a:extLst>
          </p:cNvPr>
          <p:cNvCxnSpPr>
            <a:cxnSpLocks/>
          </p:cNvCxnSpPr>
          <p:nvPr/>
        </p:nvCxnSpPr>
        <p:spPr>
          <a:xfrm flipH="1">
            <a:off x="6086512" y="14389804"/>
            <a:ext cx="695997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BD84055-786E-4BCF-A2A9-2FC4A0F8AF4E}"/>
              </a:ext>
            </a:extLst>
          </p:cNvPr>
          <p:cNvGrpSpPr/>
          <p:nvPr/>
        </p:nvGrpSpPr>
        <p:grpSpPr>
          <a:xfrm>
            <a:off x="6746074" y="13509015"/>
            <a:ext cx="576000" cy="880789"/>
            <a:chOff x="5706699" y="1960291"/>
            <a:chExt cx="576000" cy="880789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C782904-0947-4E36-B517-AD7099411909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D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D81F16C-F3EA-41F9-A814-4E8BC16DF652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1DA32EE-CA0A-4B33-BA17-BA955621AD77}"/>
                </a:ext>
              </a:extLst>
            </p:cNvPr>
            <p:cNvCxnSpPr>
              <a:stCxn id="157" idx="0"/>
              <a:endCxn id="157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D1C1A69-3F82-4058-B579-296D152A220F}"/>
              </a:ext>
            </a:extLst>
          </p:cNvPr>
          <p:cNvCxnSpPr>
            <a:cxnSpLocks/>
          </p:cNvCxnSpPr>
          <p:nvPr/>
        </p:nvCxnSpPr>
        <p:spPr>
          <a:xfrm>
            <a:off x="7322075" y="14389804"/>
            <a:ext cx="659562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EB45625-844B-4962-A5F3-FC7740BA4E35}"/>
              </a:ext>
            </a:extLst>
          </p:cNvPr>
          <p:cNvSpPr/>
          <p:nvPr/>
        </p:nvSpPr>
        <p:spPr>
          <a:xfrm>
            <a:off x="5510511" y="15118261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7499A7A-5523-4142-8FA2-1F8C696269E0}"/>
              </a:ext>
            </a:extLst>
          </p:cNvPr>
          <p:cNvSpPr/>
          <p:nvPr/>
        </p:nvSpPr>
        <p:spPr>
          <a:xfrm>
            <a:off x="7981637" y="15118261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D180EF8E-D952-41E7-A162-3F865E5BC4B5}"/>
              </a:ext>
            </a:extLst>
          </p:cNvPr>
          <p:cNvCxnSpPr>
            <a:cxnSpLocks/>
          </p:cNvCxnSpPr>
          <p:nvPr/>
        </p:nvCxnSpPr>
        <p:spPr>
          <a:xfrm flipH="1">
            <a:off x="7322076" y="12803050"/>
            <a:ext cx="695997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0D2C65E-9B99-44C0-9DCB-9A5B81C91C66}"/>
              </a:ext>
            </a:extLst>
          </p:cNvPr>
          <p:cNvGrpSpPr/>
          <p:nvPr/>
        </p:nvGrpSpPr>
        <p:grpSpPr>
          <a:xfrm>
            <a:off x="7981638" y="11922262"/>
            <a:ext cx="576000" cy="880789"/>
            <a:chOff x="5706699" y="1960291"/>
            <a:chExt cx="576000" cy="88078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03C206D-59B2-46F2-9328-1E6656FB4B75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E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ACF12836-4919-4DB0-A3D5-6320CB3F711E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41023D7-6D19-40A8-A770-06782923C5E9}"/>
                </a:ext>
              </a:extLst>
            </p:cNvPr>
            <p:cNvCxnSpPr>
              <a:stCxn id="165" idx="0"/>
              <a:endCxn id="165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6BF23C1-4FB6-4CB7-A25A-A22D1A521974}"/>
              </a:ext>
            </a:extLst>
          </p:cNvPr>
          <p:cNvCxnSpPr>
            <a:cxnSpLocks/>
          </p:cNvCxnSpPr>
          <p:nvPr/>
        </p:nvCxnSpPr>
        <p:spPr>
          <a:xfrm>
            <a:off x="8557639" y="12803050"/>
            <a:ext cx="659562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6E7A439-D219-493C-AA57-5A752ED85757}"/>
              </a:ext>
            </a:extLst>
          </p:cNvPr>
          <p:cNvSpPr/>
          <p:nvPr/>
        </p:nvSpPr>
        <p:spPr>
          <a:xfrm>
            <a:off x="9163200" y="13545387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FF55E598-3C4B-4295-A49E-66A41470BD2A}"/>
              </a:ext>
            </a:extLst>
          </p:cNvPr>
          <p:cNvCxnSpPr>
            <a:cxnSpLocks/>
          </p:cNvCxnSpPr>
          <p:nvPr/>
        </p:nvCxnSpPr>
        <p:spPr>
          <a:xfrm flipH="1">
            <a:off x="10761855" y="14389804"/>
            <a:ext cx="695997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6739518-08F5-4991-88DF-790DBC587845}"/>
              </a:ext>
            </a:extLst>
          </p:cNvPr>
          <p:cNvGrpSpPr/>
          <p:nvPr/>
        </p:nvGrpSpPr>
        <p:grpSpPr>
          <a:xfrm>
            <a:off x="11421417" y="13509015"/>
            <a:ext cx="576000" cy="880789"/>
            <a:chOff x="5706699" y="1960291"/>
            <a:chExt cx="576000" cy="880789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05E172BC-F4F1-4A87-BF7E-E304490210D4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G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09750395-F7C8-4B3F-9EBE-CE14DB841809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785676F-7992-42F8-B655-E5AC9DAC20CE}"/>
                </a:ext>
              </a:extLst>
            </p:cNvPr>
            <p:cNvCxnSpPr>
              <a:stCxn id="172" idx="0"/>
              <a:endCxn id="172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3C221D2-D042-4041-BA8F-F7C75645F654}"/>
              </a:ext>
            </a:extLst>
          </p:cNvPr>
          <p:cNvCxnSpPr>
            <a:cxnSpLocks/>
          </p:cNvCxnSpPr>
          <p:nvPr/>
        </p:nvCxnSpPr>
        <p:spPr>
          <a:xfrm>
            <a:off x="11997418" y="14389804"/>
            <a:ext cx="659562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A9DE-66EB-4655-AB11-7AB22F621B10}"/>
              </a:ext>
            </a:extLst>
          </p:cNvPr>
          <p:cNvSpPr/>
          <p:nvPr/>
        </p:nvSpPr>
        <p:spPr>
          <a:xfrm>
            <a:off x="10185854" y="15118261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43D6BFF-BA06-413D-8F32-5F47ACC86559}"/>
              </a:ext>
            </a:extLst>
          </p:cNvPr>
          <p:cNvSpPr/>
          <p:nvPr/>
        </p:nvSpPr>
        <p:spPr>
          <a:xfrm>
            <a:off x="12656980" y="15118261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95FEB00-CEBB-4E46-AD17-F6A17EBD98E7}"/>
              </a:ext>
            </a:extLst>
          </p:cNvPr>
          <p:cNvCxnSpPr>
            <a:cxnSpLocks/>
          </p:cNvCxnSpPr>
          <p:nvPr/>
        </p:nvCxnSpPr>
        <p:spPr>
          <a:xfrm flipH="1">
            <a:off x="11997419" y="12803050"/>
            <a:ext cx="695997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F8B071-E7EC-47D6-BA47-255BD25E1327}"/>
              </a:ext>
            </a:extLst>
          </p:cNvPr>
          <p:cNvGrpSpPr/>
          <p:nvPr/>
        </p:nvGrpSpPr>
        <p:grpSpPr>
          <a:xfrm>
            <a:off x="12656981" y="11922262"/>
            <a:ext cx="576000" cy="880789"/>
            <a:chOff x="5706699" y="1960291"/>
            <a:chExt cx="576000" cy="880789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394FE666-E497-415C-86A6-C02C9C9822F3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H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BB762752-D741-45CD-83B7-3750825A0B70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C17078D-AFE1-4006-8AD0-87792258F7C1}"/>
                </a:ext>
              </a:extLst>
            </p:cNvPr>
            <p:cNvCxnSpPr>
              <a:stCxn id="180" idx="0"/>
              <a:endCxn id="180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157DCD00-5FD6-47D5-AEF3-2E6A1A145109}"/>
              </a:ext>
            </a:extLst>
          </p:cNvPr>
          <p:cNvCxnSpPr>
            <a:cxnSpLocks/>
          </p:cNvCxnSpPr>
          <p:nvPr/>
        </p:nvCxnSpPr>
        <p:spPr>
          <a:xfrm>
            <a:off x="13232982" y="12803050"/>
            <a:ext cx="659562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AACDF1-79D5-4711-A91C-8E881EEB41F5}"/>
              </a:ext>
            </a:extLst>
          </p:cNvPr>
          <p:cNvSpPr/>
          <p:nvPr/>
        </p:nvSpPr>
        <p:spPr>
          <a:xfrm>
            <a:off x="13838543" y="13545387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30EE18F-1537-439D-8CA9-F18B055F89F9}"/>
              </a:ext>
            </a:extLst>
          </p:cNvPr>
          <p:cNvCxnSpPr>
            <a:cxnSpLocks/>
          </p:cNvCxnSpPr>
          <p:nvPr/>
        </p:nvCxnSpPr>
        <p:spPr>
          <a:xfrm flipH="1">
            <a:off x="13645720" y="11072298"/>
            <a:ext cx="1235565" cy="6520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DEAA4642-08F4-4CEB-B58C-16CC58AF1238}"/>
              </a:ext>
            </a:extLst>
          </p:cNvPr>
          <p:cNvGrpSpPr/>
          <p:nvPr/>
        </p:nvGrpSpPr>
        <p:grpSpPr>
          <a:xfrm>
            <a:off x="14844849" y="10191509"/>
            <a:ext cx="576000" cy="880789"/>
            <a:chOff x="5706699" y="1960291"/>
            <a:chExt cx="576000" cy="880789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2D3EE86-A489-44B9-96EE-B7BD43F20658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I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0A9B9CD6-1E97-451D-8BA9-3AB2FF197C57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3D3C180-A23B-4427-A210-08C1EBD3C64C}"/>
                </a:ext>
              </a:extLst>
            </p:cNvPr>
            <p:cNvCxnSpPr>
              <a:stCxn id="187" idx="0"/>
              <a:endCxn id="187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7CDA81EF-0409-436E-AB34-6394E72F3DC8}"/>
              </a:ext>
            </a:extLst>
          </p:cNvPr>
          <p:cNvCxnSpPr>
            <a:cxnSpLocks/>
          </p:cNvCxnSpPr>
          <p:nvPr/>
        </p:nvCxnSpPr>
        <p:spPr>
          <a:xfrm>
            <a:off x="15420851" y="11072298"/>
            <a:ext cx="1335473" cy="6520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DC9B13B4-4953-4BA8-8B65-F02DDC124548}"/>
              </a:ext>
            </a:extLst>
          </p:cNvPr>
          <p:cNvCxnSpPr>
            <a:cxnSpLocks/>
          </p:cNvCxnSpPr>
          <p:nvPr/>
        </p:nvCxnSpPr>
        <p:spPr>
          <a:xfrm flipH="1">
            <a:off x="15278544" y="14389804"/>
            <a:ext cx="695997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AE129FF9-ABA8-4339-B0C1-21F919051C80}"/>
              </a:ext>
            </a:extLst>
          </p:cNvPr>
          <p:cNvGrpSpPr/>
          <p:nvPr/>
        </p:nvGrpSpPr>
        <p:grpSpPr>
          <a:xfrm>
            <a:off x="15938106" y="13509015"/>
            <a:ext cx="576000" cy="880789"/>
            <a:chOff x="5706699" y="1960291"/>
            <a:chExt cx="576000" cy="880789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500CC975-3123-48BF-B02F-BA87375597D2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J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048640BB-1B4F-4B07-A1AD-A4ADAFB1DE17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FC907C7-536B-42E4-9C05-B6257BB9FBE5}"/>
                </a:ext>
              </a:extLst>
            </p:cNvPr>
            <p:cNvCxnSpPr>
              <a:stCxn id="193" idx="0"/>
              <a:endCxn id="193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5F55C0AC-8B38-456F-B084-E0D74A346233}"/>
              </a:ext>
            </a:extLst>
          </p:cNvPr>
          <p:cNvCxnSpPr>
            <a:cxnSpLocks/>
          </p:cNvCxnSpPr>
          <p:nvPr/>
        </p:nvCxnSpPr>
        <p:spPr>
          <a:xfrm>
            <a:off x="16514107" y="14389804"/>
            <a:ext cx="659562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9D63329C-1286-4419-98B7-5F181D93B293}"/>
              </a:ext>
            </a:extLst>
          </p:cNvPr>
          <p:cNvSpPr/>
          <p:nvPr/>
        </p:nvSpPr>
        <p:spPr>
          <a:xfrm>
            <a:off x="14702543" y="15118261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91F27D1A-FF02-4C6C-A32B-B0E91669295B}"/>
              </a:ext>
            </a:extLst>
          </p:cNvPr>
          <p:cNvSpPr/>
          <p:nvPr/>
        </p:nvSpPr>
        <p:spPr>
          <a:xfrm>
            <a:off x="17173669" y="15118261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065C479E-B898-41AC-8EF5-3FEA0B571E82}"/>
              </a:ext>
            </a:extLst>
          </p:cNvPr>
          <p:cNvCxnSpPr>
            <a:cxnSpLocks/>
          </p:cNvCxnSpPr>
          <p:nvPr/>
        </p:nvCxnSpPr>
        <p:spPr>
          <a:xfrm flipH="1">
            <a:off x="16802107" y="12803050"/>
            <a:ext cx="695997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0A99BBA-03C0-4DF8-9546-F7A0FFFA6B8E}"/>
              </a:ext>
            </a:extLst>
          </p:cNvPr>
          <p:cNvGrpSpPr/>
          <p:nvPr/>
        </p:nvGrpSpPr>
        <p:grpSpPr>
          <a:xfrm>
            <a:off x="17461669" y="11922262"/>
            <a:ext cx="576000" cy="880789"/>
            <a:chOff x="5706699" y="1960291"/>
            <a:chExt cx="576000" cy="880789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7E60E80-9BB2-4D64-9263-A34EC142780A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K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F76AEA49-78D4-409D-B4A3-98CB9E981A31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F3F021E-A387-493F-B1BB-8A86FF8C0215}"/>
                </a:ext>
              </a:extLst>
            </p:cNvPr>
            <p:cNvCxnSpPr>
              <a:stCxn id="201" idx="0"/>
              <a:endCxn id="201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96A5C051-973F-4C78-AA4A-81798ACDE305}"/>
              </a:ext>
            </a:extLst>
          </p:cNvPr>
          <p:cNvCxnSpPr>
            <a:cxnSpLocks/>
          </p:cNvCxnSpPr>
          <p:nvPr/>
        </p:nvCxnSpPr>
        <p:spPr>
          <a:xfrm>
            <a:off x="18037670" y="12803050"/>
            <a:ext cx="659562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03034D48-3DC3-4653-A597-31AC01BF3E54}"/>
              </a:ext>
            </a:extLst>
          </p:cNvPr>
          <p:cNvCxnSpPr>
            <a:cxnSpLocks/>
          </p:cNvCxnSpPr>
          <p:nvPr/>
        </p:nvCxnSpPr>
        <p:spPr>
          <a:xfrm flipH="1">
            <a:off x="18506962" y="14389804"/>
            <a:ext cx="695997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86EAC3A-B071-4448-9F24-DE64E9DA381A}"/>
              </a:ext>
            </a:extLst>
          </p:cNvPr>
          <p:cNvGrpSpPr/>
          <p:nvPr/>
        </p:nvGrpSpPr>
        <p:grpSpPr>
          <a:xfrm>
            <a:off x="19166524" y="13509015"/>
            <a:ext cx="576000" cy="880789"/>
            <a:chOff x="5706699" y="1960291"/>
            <a:chExt cx="576000" cy="880789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D294FBC-AEA3-433B-BD60-992EECFC5313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L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A49C37D8-5A30-4F69-B8D9-947325FEA7DA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FF43465-F592-407A-B0EC-77FFCA3A6B10}"/>
                </a:ext>
              </a:extLst>
            </p:cNvPr>
            <p:cNvCxnSpPr>
              <a:stCxn id="208" idx="0"/>
              <a:endCxn id="208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19E423F9-C26D-4514-95F4-23664C7E0777}"/>
              </a:ext>
            </a:extLst>
          </p:cNvPr>
          <p:cNvCxnSpPr>
            <a:cxnSpLocks/>
          </p:cNvCxnSpPr>
          <p:nvPr/>
        </p:nvCxnSpPr>
        <p:spPr>
          <a:xfrm>
            <a:off x="19742525" y="14389804"/>
            <a:ext cx="659562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>
            <a:extLst>
              <a:ext uri="{FF2B5EF4-FFF2-40B4-BE49-F238E27FC236}">
                <a16:creationId xmlns:a16="http://schemas.microsoft.com/office/drawing/2014/main" id="{6B22D95A-7A3B-46EF-B9C9-148470E7725E}"/>
              </a:ext>
            </a:extLst>
          </p:cNvPr>
          <p:cNvSpPr/>
          <p:nvPr/>
        </p:nvSpPr>
        <p:spPr>
          <a:xfrm>
            <a:off x="18198779" y="15118261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55E5EC3-1DF2-4FD8-90C0-F57BBE10263C}"/>
              </a:ext>
            </a:extLst>
          </p:cNvPr>
          <p:cNvSpPr/>
          <p:nvPr/>
        </p:nvSpPr>
        <p:spPr>
          <a:xfrm>
            <a:off x="20402087" y="15118261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60FC7C7-29F2-4B38-80E7-D35A65C3B053}"/>
              </a:ext>
            </a:extLst>
          </p:cNvPr>
          <p:cNvGrpSpPr/>
          <p:nvPr/>
        </p:nvGrpSpPr>
        <p:grpSpPr>
          <a:xfrm>
            <a:off x="10356062" y="8447191"/>
            <a:ext cx="576000" cy="880789"/>
            <a:chOff x="5706699" y="1960291"/>
            <a:chExt cx="576000" cy="880789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EE814D23-6D46-47CA-A562-D38B2ECB5742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F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312F9016-3DD7-4767-B812-121336463DC2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2BEF3E63-B01B-49B3-A00E-4F353EF0FDE4}"/>
                </a:ext>
              </a:extLst>
            </p:cNvPr>
            <p:cNvCxnSpPr>
              <a:stCxn id="215" idx="0"/>
              <a:endCxn id="215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7ABDB57B-28E8-444C-8B4E-074529E78C5B}"/>
              </a:ext>
            </a:extLst>
          </p:cNvPr>
          <p:cNvCxnSpPr>
            <a:stCxn id="215" idx="1"/>
          </p:cNvCxnSpPr>
          <p:nvPr/>
        </p:nvCxnSpPr>
        <p:spPr>
          <a:xfrm flipH="1">
            <a:off x="6434510" y="9183980"/>
            <a:ext cx="3921553" cy="8014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0EA702F-5D1B-4277-9FCA-100B7C578A0F}"/>
              </a:ext>
            </a:extLst>
          </p:cNvPr>
          <p:cNvCxnSpPr>
            <a:stCxn id="215" idx="3"/>
          </p:cNvCxnSpPr>
          <p:nvPr/>
        </p:nvCxnSpPr>
        <p:spPr>
          <a:xfrm>
            <a:off x="10932063" y="9183980"/>
            <a:ext cx="3597805" cy="8014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8E114D99-E62E-458E-BB8E-1238BAC0E83C}"/>
              </a:ext>
            </a:extLst>
          </p:cNvPr>
          <p:cNvCxnSpPr>
            <a:cxnSpLocks/>
          </p:cNvCxnSpPr>
          <p:nvPr/>
        </p:nvCxnSpPr>
        <p:spPr>
          <a:xfrm flipH="1">
            <a:off x="22683197" y="14389804"/>
            <a:ext cx="695997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0336175-50F1-431B-B8D1-605A0496FD76}"/>
              </a:ext>
            </a:extLst>
          </p:cNvPr>
          <p:cNvGrpSpPr/>
          <p:nvPr/>
        </p:nvGrpSpPr>
        <p:grpSpPr>
          <a:xfrm>
            <a:off x="23342759" y="13509015"/>
            <a:ext cx="576000" cy="880789"/>
            <a:chOff x="5706699" y="1960291"/>
            <a:chExt cx="576000" cy="880789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5632510E-C515-4309-8342-5D0A4CAB70F1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N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F9938F7-46A2-4E14-857F-BCBFA33E8DF1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5A5E9268-3055-4F7E-9AB8-686E44621A86}"/>
                </a:ext>
              </a:extLst>
            </p:cNvPr>
            <p:cNvCxnSpPr>
              <a:stCxn id="224" idx="0"/>
              <a:endCxn id="224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F2ED4AE4-2E7C-4648-820D-E80EEB85E8DC}"/>
              </a:ext>
            </a:extLst>
          </p:cNvPr>
          <p:cNvCxnSpPr>
            <a:cxnSpLocks/>
          </p:cNvCxnSpPr>
          <p:nvPr/>
        </p:nvCxnSpPr>
        <p:spPr>
          <a:xfrm>
            <a:off x="23918760" y="14389804"/>
            <a:ext cx="659562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ectangle 226">
            <a:extLst>
              <a:ext uri="{FF2B5EF4-FFF2-40B4-BE49-F238E27FC236}">
                <a16:creationId xmlns:a16="http://schemas.microsoft.com/office/drawing/2014/main" id="{80AB963A-4EF0-4D52-92AF-36AF13BAF5E4}"/>
              </a:ext>
            </a:extLst>
          </p:cNvPr>
          <p:cNvSpPr/>
          <p:nvPr/>
        </p:nvSpPr>
        <p:spPr>
          <a:xfrm>
            <a:off x="22107196" y="15118261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2C4CCBB-BB21-47C6-BF50-A9BFFC85AD89}"/>
              </a:ext>
            </a:extLst>
          </p:cNvPr>
          <p:cNvSpPr/>
          <p:nvPr/>
        </p:nvSpPr>
        <p:spPr>
          <a:xfrm>
            <a:off x="24578322" y="15118261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CFC6561-1821-4696-8BBE-6460EDF5C340}"/>
              </a:ext>
            </a:extLst>
          </p:cNvPr>
          <p:cNvCxnSpPr>
            <a:cxnSpLocks/>
          </p:cNvCxnSpPr>
          <p:nvPr/>
        </p:nvCxnSpPr>
        <p:spPr>
          <a:xfrm flipH="1">
            <a:off x="23918761" y="12803050"/>
            <a:ext cx="695997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7C5CD6E8-1E16-46A5-9BFD-269F41D46211}"/>
              </a:ext>
            </a:extLst>
          </p:cNvPr>
          <p:cNvGrpSpPr/>
          <p:nvPr/>
        </p:nvGrpSpPr>
        <p:grpSpPr>
          <a:xfrm>
            <a:off x="24578323" y="11922262"/>
            <a:ext cx="576000" cy="880789"/>
            <a:chOff x="5706699" y="1960291"/>
            <a:chExt cx="576000" cy="880789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0205AFF-E894-48D0-816F-584349E3817B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O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7D4FE340-F5FD-41BF-AE96-6BC611E1B806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70CAE839-69D0-418F-B2D3-609902CBED96}"/>
                </a:ext>
              </a:extLst>
            </p:cNvPr>
            <p:cNvCxnSpPr>
              <a:stCxn id="232" idx="0"/>
              <a:endCxn id="232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1C1907A3-0153-416B-B4BE-C54B64E1AA41}"/>
              </a:ext>
            </a:extLst>
          </p:cNvPr>
          <p:cNvCxnSpPr>
            <a:cxnSpLocks/>
          </p:cNvCxnSpPr>
          <p:nvPr/>
        </p:nvCxnSpPr>
        <p:spPr>
          <a:xfrm>
            <a:off x="25154324" y="12803050"/>
            <a:ext cx="659562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59DF4D44-058C-4277-9C4F-087AB222D19E}"/>
              </a:ext>
            </a:extLst>
          </p:cNvPr>
          <p:cNvSpPr/>
          <p:nvPr/>
        </p:nvSpPr>
        <p:spPr>
          <a:xfrm>
            <a:off x="25759885" y="13545387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4A641864-A7AC-490D-910E-294ACAB97C95}"/>
              </a:ext>
            </a:extLst>
          </p:cNvPr>
          <p:cNvCxnSpPr>
            <a:cxnSpLocks/>
          </p:cNvCxnSpPr>
          <p:nvPr/>
        </p:nvCxnSpPr>
        <p:spPr>
          <a:xfrm flipH="1">
            <a:off x="25821257" y="11203442"/>
            <a:ext cx="1235565" cy="6520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BB13EC5E-3F17-4211-AFD4-2C761B863148}"/>
              </a:ext>
            </a:extLst>
          </p:cNvPr>
          <p:cNvGrpSpPr/>
          <p:nvPr/>
        </p:nvGrpSpPr>
        <p:grpSpPr>
          <a:xfrm>
            <a:off x="27020387" y="10322653"/>
            <a:ext cx="576000" cy="880789"/>
            <a:chOff x="5706699" y="1960291"/>
            <a:chExt cx="576000" cy="880789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AFF8CF7-8BCF-4BBD-8360-0473854D5F95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P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50C49AC-17D5-4E93-ADBB-A548EEBE0606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8E7DED-FEE2-405C-8B5D-8130275F9A34}"/>
                </a:ext>
              </a:extLst>
            </p:cNvPr>
            <p:cNvCxnSpPr>
              <a:stCxn id="239" idx="0"/>
              <a:endCxn id="239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E203F321-395C-41C2-A7C6-09FF91393BB6}"/>
              </a:ext>
            </a:extLst>
          </p:cNvPr>
          <p:cNvCxnSpPr>
            <a:cxnSpLocks/>
          </p:cNvCxnSpPr>
          <p:nvPr/>
        </p:nvCxnSpPr>
        <p:spPr>
          <a:xfrm>
            <a:off x="27596389" y="11203442"/>
            <a:ext cx="1335473" cy="6520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A8E358D1-AD72-4B90-961A-3E3B772E6B14}"/>
              </a:ext>
            </a:extLst>
          </p:cNvPr>
          <p:cNvCxnSpPr>
            <a:cxnSpLocks/>
          </p:cNvCxnSpPr>
          <p:nvPr/>
        </p:nvCxnSpPr>
        <p:spPr>
          <a:xfrm flipH="1">
            <a:off x="27199886" y="14389804"/>
            <a:ext cx="695997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37478290-2D5E-4421-BA33-C17B98B92D40}"/>
              </a:ext>
            </a:extLst>
          </p:cNvPr>
          <p:cNvGrpSpPr/>
          <p:nvPr/>
        </p:nvGrpSpPr>
        <p:grpSpPr>
          <a:xfrm>
            <a:off x="27859448" y="13509015"/>
            <a:ext cx="576000" cy="880789"/>
            <a:chOff x="5706699" y="1960291"/>
            <a:chExt cx="576000" cy="880789"/>
          </a:xfrm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A43A6A30-1FB1-46FC-BEE0-80148794EB78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Q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A1DED68B-D0D9-4881-B866-B7EB2B1ECA6D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BBCEDC80-69C6-4FB0-966D-65B7CE504F2C}"/>
                </a:ext>
              </a:extLst>
            </p:cNvPr>
            <p:cNvCxnSpPr>
              <a:stCxn id="245" idx="0"/>
              <a:endCxn id="245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6EC3D81D-A955-42A2-8BE8-011930C0EFE0}"/>
              </a:ext>
            </a:extLst>
          </p:cNvPr>
          <p:cNvCxnSpPr>
            <a:cxnSpLocks/>
          </p:cNvCxnSpPr>
          <p:nvPr/>
        </p:nvCxnSpPr>
        <p:spPr>
          <a:xfrm>
            <a:off x="28435449" y="14389804"/>
            <a:ext cx="659562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E519861-EB83-4A05-B7CB-DE6830988D32}"/>
              </a:ext>
            </a:extLst>
          </p:cNvPr>
          <p:cNvSpPr/>
          <p:nvPr/>
        </p:nvSpPr>
        <p:spPr>
          <a:xfrm>
            <a:off x="26623885" y="15118261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633DB156-4938-4D41-BAE2-8905A1C734CF}"/>
              </a:ext>
            </a:extLst>
          </p:cNvPr>
          <p:cNvSpPr/>
          <p:nvPr/>
        </p:nvSpPr>
        <p:spPr>
          <a:xfrm>
            <a:off x="29095011" y="15118261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28D62B82-5619-4034-8C27-A875B45C25A3}"/>
              </a:ext>
            </a:extLst>
          </p:cNvPr>
          <p:cNvCxnSpPr>
            <a:cxnSpLocks/>
          </p:cNvCxnSpPr>
          <p:nvPr/>
        </p:nvCxnSpPr>
        <p:spPr>
          <a:xfrm flipH="1">
            <a:off x="28998311" y="12803050"/>
            <a:ext cx="695997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B008A0B4-0FB1-4C1E-AE10-A901C48BF1E6}"/>
              </a:ext>
            </a:extLst>
          </p:cNvPr>
          <p:cNvGrpSpPr/>
          <p:nvPr/>
        </p:nvGrpSpPr>
        <p:grpSpPr>
          <a:xfrm>
            <a:off x="29657873" y="11922262"/>
            <a:ext cx="576000" cy="880789"/>
            <a:chOff x="5706699" y="1960291"/>
            <a:chExt cx="576000" cy="880789"/>
          </a:xfrm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8E4D978C-AA5A-4FF6-9984-5A6E6F098830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R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5E34E719-2832-4A62-A742-498225A534B7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E1346C02-D7BF-419F-98A5-AD2D0DB81379}"/>
                </a:ext>
              </a:extLst>
            </p:cNvPr>
            <p:cNvCxnSpPr>
              <a:stCxn id="253" idx="0"/>
              <a:endCxn id="253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8395878C-1916-4963-9BBC-4D2D643AE90B}"/>
              </a:ext>
            </a:extLst>
          </p:cNvPr>
          <p:cNvCxnSpPr>
            <a:cxnSpLocks/>
          </p:cNvCxnSpPr>
          <p:nvPr/>
        </p:nvCxnSpPr>
        <p:spPr>
          <a:xfrm>
            <a:off x="30233874" y="12803050"/>
            <a:ext cx="659562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43C5CC58-6DB9-4FDF-9DFA-E89ED72C3DA1}"/>
              </a:ext>
            </a:extLst>
          </p:cNvPr>
          <p:cNvCxnSpPr>
            <a:cxnSpLocks/>
          </p:cNvCxnSpPr>
          <p:nvPr/>
        </p:nvCxnSpPr>
        <p:spPr>
          <a:xfrm flipH="1">
            <a:off x="35650681" y="14389804"/>
            <a:ext cx="695997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E70B85D-8FED-4501-AAB2-28A373039A61}"/>
              </a:ext>
            </a:extLst>
          </p:cNvPr>
          <p:cNvGrpSpPr/>
          <p:nvPr/>
        </p:nvGrpSpPr>
        <p:grpSpPr>
          <a:xfrm>
            <a:off x="36310243" y="13509014"/>
            <a:ext cx="576000" cy="880789"/>
            <a:chOff x="5706699" y="1960291"/>
            <a:chExt cx="576000" cy="880789"/>
          </a:xfrm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7404EDBE-FE98-4B9F-A568-64D777BB0409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U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7B89878-60BE-4D11-94EB-788AC7509B7E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51266BA-90A0-432B-A78F-D5CFAEDA6F05}"/>
                </a:ext>
              </a:extLst>
            </p:cNvPr>
            <p:cNvCxnSpPr>
              <a:stCxn id="260" idx="0"/>
              <a:endCxn id="260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3C2E5703-B49C-4414-9780-B33C79C316EE}"/>
              </a:ext>
            </a:extLst>
          </p:cNvPr>
          <p:cNvCxnSpPr>
            <a:cxnSpLocks/>
          </p:cNvCxnSpPr>
          <p:nvPr/>
        </p:nvCxnSpPr>
        <p:spPr>
          <a:xfrm>
            <a:off x="36886244" y="14389803"/>
            <a:ext cx="659562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4BE3778A-6960-4E40-87B1-8CEA9D0D1DD2}"/>
              </a:ext>
            </a:extLst>
          </p:cNvPr>
          <p:cNvSpPr/>
          <p:nvPr/>
        </p:nvSpPr>
        <p:spPr>
          <a:xfrm>
            <a:off x="35074680" y="15118261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38AE0E2F-6A79-4A57-BAC4-90E30C77F600}"/>
              </a:ext>
            </a:extLst>
          </p:cNvPr>
          <p:cNvSpPr/>
          <p:nvPr/>
        </p:nvSpPr>
        <p:spPr>
          <a:xfrm>
            <a:off x="37545806" y="15118261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1BED33E3-4A60-41B3-8A2B-E56CB46E182F}"/>
              </a:ext>
            </a:extLst>
          </p:cNvPr>
          <p:cNvCxnSpPr>
            <a:cxnSpLocks/>
          </p:cNvCxnSpPr>
          <p:nvPr/>
        </p:nvCxnSpPr>
        <p:spPr>
          <a:xfrm flipH="1">
            <a:off x="36886244" y="12803050"/>
            <a:ext cx="695997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E3CEEEE7-7E37-4067-84CA-D0C7C614C5C5}"/>
              </a:ext>
            </a:extLst>
          </p:cNvPr>
          <p:cNvGrpSpPr/>
          <p:nvPr/>
        </p:nvGrpSpPr>
        <p:grpSpPr>
          <a:xfrm>
            <a:off x="37545807" y="11922261"/>
            <a:ext cx="576000" cy="880789"/>
            <a:chOff x="5706699" y="1960291"/>
            <a:chExt cx="576000" cy="880789"/>
          </a:xfrm>
        </p:grpSpPr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B104AEBC-F104-4817-8532-55E1A2402A6E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V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7119606-E166-4324-968E-05FB0B4CB7CF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F9E0BEA9-45A6-41C8-98AC-3C6B17403624}"/>
                </a:ext>
              </a:extLst>
            </p:cNvPr>
            <p:cNvCxnSpPr>
              <a:stCxn id="268" idx="0"/>
              <a:endCxn id="268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EFD40A15-9B00-429E-86A9-5FC26D3A8B51}"/>
              </a:ext>
            </a:extLst>
          </p:cNvPr>
          <p:cNvCxnSpPr>
            <a:cxnSpLocks/>
          </p:cNvCxnSpPr>
          <p:nvPr/>
        </p:nvCxnSpPr>
        <p:spPr>
          <a:xfrm>
            <a:off x="38121808" y="12803050"/>
            <a:ext cx="659562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728B39C-1E33-40D6-BF8F-7496A211EB4B}"/>
              </a:ext>
            </a:extLst>
          </p:cNvPr>
          <p:cNvSpPr/>
          <p:nvPr/>
        </p:nvSpPr>
        <p:spPr>
          <a:xfrm>
            <a:off x="38727369" y="13545387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0A271817-8AEB-4784-B633-72AA45B67A1A}"/>
              </a:ext>
            </a:extLst>
          </p:cNvPr>
          <p:cNvCxnSpPr>
            <a:cxnSpLocks/>
          </p:cNvCxnSpPr>
          <p:nvPr/>
        </p:nvCxnSpPr>
        <p:spPr>
          <a:xfrm flipH="1">
            <a:off x="38534545" y="11072297"/>
            <a:ext cx="1235565" cy="6520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C9D4713D-A2F7-439F-BAEA-07C1417EE053}"/>
              </a:ext>
            </a:extLst>
          </p:cNvPr>
          <p:cNvGrpSpPr/>
          <p:nvPr/>
        </p:nvGrpSpPr>
        <p:grpSpPr>
          <a:xfrm>
            <a:off x="39733675" y="10191508"/>
            <a:ext cx="576000" cy="880789"/>
            <a:chOff x="5706699" y="1960291"/>
            <a:chExt cx="576000" cy="880789"/>
          </a:xfrm>
        </p:grpSpPr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1A1D2C0B-E0A2-47BA-9493-D9008B22E5F8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W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4BC646D8-6DD2-4B7D-B165-AF48CDAD3EF8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542EFB8-8B29-40EF-93FF-7118723E849F}"/>
                </a:ext>
              </a:extLst>
            </p:cNvPr>
            <p:cNvCxnSpPr>
              <a:stCxn id="275" idx="0"/>
              <a:endCxn id="275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0B8BB73B-7459-4926-B3BF-C4A14C06987D}"/>
              </a:ext>
            </a:extLst>
          </p:cNvPr>
          <p:cNvCxnSpPr>
            <a:cxnSpLocks/>
          </p:cNvCxnSpPr>
          <p:nvPr/>
        </p:nvCxnSpPr>
        <p:spPr>
          <a:xfrm>
            <a:off x="40309676" y="11072297"/>
            <a:ext cx="1335473" cy="6520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7B4433A7-35DC-411D-8D1A-2C7CAEAA014A}"/>
              </a:ext>
            </a:extLst>
          </p:cNvPr>
          <p:cNvCxnSpPr>
            <a:cxnSpLocks/>
          </p:cNvCxnSpPr>
          <p:nvPr/>
        </p:nvCxnSpPr>
        <p:spPr>
          <a:xfrm flipH="1">
            <a:off x="40167369" y="14389803"/>
            <a:ext cx="695997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E8A1A9FA-873E-4CFF-96B4-90E3DC415810}"/>
              </a:ext>
            </a:extLst>
          </p:cNvPr>
          <p:cNvGrpSpPr/>
          <p:nvPr/>
        </p:nvGrpSpPr>
        <p:grpSpPr>
          <a:xfrm>
            <a:off x="40826932" y="13509014"/>
            <a:ext cx="576000" cy="880789"/>
            <a:chOff x="5706699" y="1960291"/>
            <a:chExt cx="576000" cy="880789"/>
          </a:xfrm>
        </p:grpSpPr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FB78F211-BAD7-4049-87A2-15F7383724FA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5087D110-D552-48D5-8271-59D6C3E1EA36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CD9529C1-9947-4B67-907C-F8CA3E1870FB}"/>
                </a:ext>
              </a:extLst>
            </p:cNvPr>
            <p:cNvCxnSpPr>
              <a:stCxn id="281" idx="0"/>
              <a:endCxn id="281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966C9A5A-3D61-4AC1-83A1-93D2AB7C510D}"/>
              </a:ext>
            </a:extLst>
          </p:cNvPr>
          <p:cNvCxnSpPr>
            <a:cxnSpLocks/>
          </p:cNvCxnSpPr>
          <p:nvPr/>
        </p:nvCxnSpPr>
        <p:spPr>
          <a:xfrm>
            <a:off x="41402933" y="14389803"/>
            <a:ext cx="659562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C5E3B99-2A8E-4C55-994F-F008927482B8}"/>
              </a:ext>
            </a:extLst>
          </p:cNvPr>
          <p:cNvSpPr/>
          <p:nvPr/>
        </p:nvSpPr>
        <p:spPr>
          <a:xfrm>
            <a:off x="39591369" y="15118261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4FF51E2B-2705-4F5D-ACD3-DEE8C00A5E07}"/>
              </a:ext>
            </a:extLst>
          </p:cNvPr>
          <p:cNvSpPr/>
          <p:nvPr/>
        </p:nvSpPr>
        <p:spPr>
          <a:xfrm>
            <a:off x="42062495" y="15118261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25C6B99B-CBDF-44C7-B709-630A6B06AC71}"/>
              </a:ext>
            </a:extLst>
          </p:cNvPr>
          <p:cNvCxnSpPr>
            <a:cxnSpLocks/>
          </p:cNvCxnSpPr>
          <p:nvPr/>
        </p:nvCxnSpPr>
        <p:spPr>
          <a:xfrm flipH="1">
            <a:off x="41690932" y="12803050"/>
            <a:ext cx="695997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F3DF33A7-0F35-46B5-821D-19D8BBE3A900}"/>
              </a:ext>
            </a:extLst>
          </p:cNvPr>
          <p:cNvGrpSpPr/>
          <p:nvPr/>
        </p:nvGrpSpPr>
        <p:grpSpPr>
          <a:xfrm>
            <a:off x="42350495" y="11922261"/>
            <a:ext cx="576000" cy="880789"/>
            <a:chOff x="5706699" y="1960291"/>
            <a:chExt cx="576000" cy="880789"/>
          </a:xfrm>
        </p:grpSpPr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7FA1B4A3-4808-48A6-957B-BA938343A170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C2A17A44-694A-4EC3-ABEC-7DE7D572488F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49918292-10FD-41C6-B502-C59EA4C555A5}"/>
                </a:ext>
              </a:extLst>
            </p:cNvPr>
            <p:cNvCxnSpPr>
              <a:stCxn id="289" idx="0"/>
              <a:endCxn id="289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5A725D08-E399-4B21-951A-9DECA3C779E2}"/>
              </a:ext>
            </a:extLst>
          </p:cNvPr>
          <p:cNvCxnSpPr>
            <a:cxnSpLocks/>
          </p:cNvCxnSpPr>
          <p:nvPr/>
        </p:nvCxnSpPr>
        <p:spPr>
          <a:xfrm>
            <a:off x="42926496" y="12803050"/>
            <a:ext cx="659562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B33069A3-9142-473D-9B97-A6286C822631}"/>
              </a:ext>
            </a:extLst>
          </p:cNvPr>
          <p:cNvCxnSpPr>
            <a:cxnSpLocks/>
          </p:cNvCxnSpPr>
          <p:nvPr/>
        </p:nvCxnSpPr>
        <p:spPr>
          <a:xfrm flipH="1">
            <a:off x="43395787" y="14389803"/>
            <a:ext cx="695997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7108C4E2-7A8F-4135-9565-50ECB17932A1}"/>
              </a:ext>
            </a:extLst>
          </p:cNvPr>
          <p:cNvGrpSpPr/>
          <p:nvPr/>
        </p:nvGrpSpPr>
        <p:grpSpPr>
          <a:xfrm>
            <a:off x="44055350" y="13509014"/>
            <a:ext cx="576000" cy="880789"/>
            <a:chOff x="5706699" y="1960291"/>
            <a:chExt cx="576000" cy="880789"/>
          </a:xfrm>
        </p:grpSpPr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7D484644-FF83-41ED-B56A-A15487668D7D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Z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F9B838E3-4A98-4177-979D-498CB1F2F483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32642C33-60EB-4411-BE02-E80F72211279}"/>
                </a:ext>
              </a:extLst>
            </p:cNvPr>
            <p:cNvCxnSpPr>
              <a:stCxn id="295" idx="0"/>
              <a:endCxn id="295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02AF8E00-A103-46DE-A637-6DF9F166ECF6}"/>
              </a:ext>
            </a:extLst>
          </p:cNvPr>
          <p:cNvCxnSpPr>
            <a:cxnSpLocks/>
          </p:cNvCxnSpPr>
          <p:nvPr/>
        </p:nvCxnSpPr>
        <p:spPr>
          <a:xfrm>
            <a:off x="44631351" y="14389803"/>
            <a:ext cx="659562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0255CFF8-E417-47E9-B427-C97584DD9E3F}"/>
              </a:ext>
            </a:extLst>
          </p:cNvPr>
          <p:cNvSpPr/>
          <p:nvPr/>
        </p:nvSpPr>
        <p:spPr>
          <a:xfrm>
            <a:off x="43087605" y="15118261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127CCC55-A14E-4719-B8EF-D9D2BF828BAE}"/>
              </a:ext>
            </a:extLst>
          </p:cNvPr>
          <p:cNvSpPr/>
          <p:nvPr/>
        </p:nvSpPr>
        <p:spPr>
          <a:xfrm>
            <a:off x="45290913" y="15118261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DEDB5EFB-2FB0-4EEE-8CB4-61B48F2F37B7}"/>
              </a:ext>
            </a:extLst>
          </p:cNvPr>
          <p:cNvGrpSpPr/>
          <p:nvPr/>
        </p:nvGrpSpPr>
        <p:grpSpPr>
          <a:xfrm>
            <a:off x="33071883" y="8159191"/>
            <a:ext cx="576000" cy="880789"/>
            <a:chOff x="5706699" y="1960291"/>
            <a:chExt cx="576000" cy="880789"/>
          </a:xfrm>
        </p:grpSpPr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BE9A1837-D731-4148-9C8D-F39C46E36323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3A0809E-D726-4B79-AFEA-DC99C92AD9B0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C00AF9D1-53AA-4E55-AD91-F36E9110B477}"/>
                </a:ext>
              </a:extLst>
            </p:cNvPr>
            <p:cNvCxnSpPr>
              <a:stCxn id="302" idx="0"/>
              <a:endCxn id="302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E8DF2E77-118F-4217-A9C9-EE233AC2E59D}"/>
              </a:ext>
            </a:extLst>
          </p:cNvPr>
          <p:cNvCxnSpPr>
            <a:cxnSpLocks/>
            <a:stCxn id="302" idx="1"/>
          </p:cNvCxnSpPr>
          <p:nvPr/>
        </p:nvCxnSpPr>
        <p:spPr>
          <a:xfrm flipH="1">
            <a:off x="28147449" y="8895979"/>
            <a:ext cx="4924435" cy="114629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945A522D-D8DC-4E7B-B855-8D1C9F5F8394}"/>
              </a:ext>
            </a:extLst>
          </p:cNvPr>
          <p:cNvCxnSpPr>
            <a:cxnSpLocks/>
            <a:stCxn id="302" idx="3"/>
          </p:cNvCxnSpPr>
          <p:nvPr/>
        </p:nvCxnSpPr>
        <p:spPr>
          <a:xfrm>
            <a:off x="33647884" y="8895979"/>
            <a:ext cx="5453603" cy="114629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8BAD6D8B-A7DE-4F51-97ED-012D134628E1}"/>
              </a:ext>
            </a:extLst>
          </p:cNvPr>
          <p:cNvCxnSpPr>
            <a:cxnSpLocks/>
          </p:cNvCxnSpPr>
          <p:nvPr/>
        </p:nvCxnSpPr>
        <p:spPr>
          <a:xfrm flipH="1">
            <a:off x="30809874" y="14389804"/>
            <a:ext cx="695997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B0B4029D-38F9-483B-B003-9F1D7BAFACBD}"/>
              </a:ext>
            </a:extLst>
          </p:cNvPr>
          <p:cNvGrpSpPr/>
          <p:nvPr/>
        </p:nvGrpSpPr>
        <p:grpSpPr>
          <a:xfrm>
            <a:off x="31469436" y="13509015"/>
            <a:ext cx="576000" cy="880789"/>
            <a:chOff x="5706699" y="1960291"/>
            <a:chExt cx="576000" cy="880789"/>
          </a:xfrm>
        </p:grpSpPr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356A7604-24C8-421A-A08A-20FB0D33E3C6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5999" dirty="0">
                  <a:solidFill>
                    <a:schemeClr val="tx1"/>
                  </a:solidFill>
                  <a:latin typeface="Consolas" panose="020B0609020204030204" pitchFamily="49" charset="0"/>
                </a:rPr>
                <a:t>S</a:t>
              </a:r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066FCBA2-61EA-42CF-B6BC-D1F1D3AF9CB0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668CC950-7B42-4E57-9CCF-83A55B350A89}"/>
                </a:ext>
              </a:extLst>
            </p:cNvPr>
            <p:cNvCxnSpPr>
              <a:stCxn id="309" idx="0"/>
              <a:endCxn id="309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D6296E66-488C-4015-AC35-AC623EF48DCB}"/>
              </a:ext>
            </a:extLst>
          </p:cNvPr>
          <p:cNvCxnSpPr>
            <a:cxnSpLocks/>
          </p:cNvCxnSpPr>
          <p:nvPr/>
        </p:nvCxnSpPr>
        <p:spPr>
          <a:xfrm>
            <a:off x="32045437" y="14389804"/>
            <a:ext cx="659562" cy="5844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Rectangle 311">
            <a:extLst>
              <a:ext uri="{FF2B5EF4-FFF2-40B4-BE49-F238E27FC236}">
                <a16:creationId xmlns:a16="http://schemas.microsoft.com/office/drawing/2014/main" id="{EB383914-EBEF-4C32-B2A2-566815ACBAF0}"/>
              </a:ext>
            </a:extLst>
          </p:cNvPr>
          <p:cNvSpPr/>
          <p:nvPr/>
        </p:nvSpPr>
        <p:spPr>
          <a:xfrm>
            <a:off x="30233873" y="15118261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CF3BC4FA-FE04-446D-B2CE-1FEBC6AD8C38}"/>
              </a:ext>
            </a:extLst>
          </p:cNvPr>
          <p:cNvSpPr/>
          <p:nvPr/>
        </p:nvSpPr>
        <p:spPr>
          <a:xfrm>
            <a:off x="32704999" y="15118261"/>
            <a:ext cx="576000" cy="288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endParaRPr lang="zh-CN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7959AAE7-DD0B-48E1-AF28-50CA4544A1CC}"/>
              </a:ext>
            </a:extLst>
          </p:cNvPr>
          <p:cNvCxnSpPr/>
          <p:nvPr/>
        </p:nvCxnSpPr>
        <p:spPr>
          <a:xfrm flipH="1">
            <a:off x="11421418" y="6610392"/>
            <a:ext cx="9254565" cy="15487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A2C19E81-6A0C-40DA-BAC6-A2B6CBE42B63}"/>
              </a:ext>
            </a:extLst>
          </p:cNvPr>
          <p:cNvCxnSpPr/>
          <p:nvPr/>
        </p:nvCxnSpPr>
        <p:spPr>
          <a:xfrm>
            <a:off x="21251982" y="6601338"/>
            <a:ext cx="10505454" cy="138557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71A8959-6086-4802-B2AB-60F4807CF227}"/>
              </a:ext>
            </a:extLst>
          </p:cNvPr>
          <p:cNvGrpSpPr/>
          <p:nvPr/>
        </p:nvGrpSpPr>
        <p:grpSpPr>
          <a:xfrm>
            <a:off x="8875200" y="18861342"/>
            <a:ext cx="1480862" cy="2004183"/>
            <a:chOff x="5706699" y="1960291"/>
            <a:chExt cx="576000" cy="880789"/>
          </a:xfrm>
        </p:grpSpPr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2C82B23A-0900-421F-8A95-9499D2BAB933}"/>
                </a:ext>
              </a:extLst>
            </p:cNvPr>
            <p:cNvSpPr/>
            <p:nvPr/>
          </p:nvSpPr>
          <p:spPr>
            <a:xfrm>
              <a:off x="5706699" y="1960291"/>
              <a:ext cx="576000" cy="583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Data</a:t>
              </a:r>
            </a:p>
            <a:p>
              <a:pPr algn="ctr"/>
              <a:r>
                <a:rPr lang="en-US" altLang="zh-CN" sz="3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Member</a:t>
              </a:r>
              <a:endParaRPr lang="zh-CN" altLang="en-US" sz="30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015BD61B-9EF2-4102-ABB0-235E387870EA}"/>
                </a:ext>
              </a:extLst>
            </p:cNvPr>
            <p:cNvSpPr/>
            <p:nvPr/>
          </p:nvSpPr>
          <p:spPr>
            <a:xfrm>
              <a:off x="5706699" y="2553080"/>
              <a:ext cx="576000" cy="288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5999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DBA56488-3200-48EF-8158-0A4360A6B474}"/>
                </a:ext>
              </a:extLst>
            </p:cNvPr>
            <p:cNvCxnSpPr>
              <a:stCxn id="323" idx="0"/>
              <a:endCxn id="323" idx="2"/>
            </p:cNvCxnSpPr>
            <p:nvPr/>
          </p:nvCxnSpPr>
          <p:spPr>
            <a:xfrm>
              <a:off x="5994699" y="2553080"/>
              <a:ext cx="0" cy="2880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3E9DD23A-40A9-44B3-84C1-6119A5EA9332}"/>
              </a:ext>
            </a:extLst>
          </p:cNvPr>
          <p:cNvSpPr txBox="1"/>
          <p:nvPr/>
        </p:nvSpPr>
        <p:spPr>
          <a:xfrm>
            <a:off x="9054938" y="20260862"/>
            <a:ext cx="3962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000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endParaRPr lang="zh-CN" altLang="en-US" sz="3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E6379B14-3507-4FE9-9FA5-36596571EB27}"/>
              </a:ext>
            </a:extLst>
          </p:cNvPr>
          <p:cNvSpPr txBox="1"/>
          <p:nvPr/>
        </p:nvSpPr>
        <p:spPr>
          <a:xfrm>
            <a:off x="9850460" y="20260862"/>
            <a:ext cx="3962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000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endParaRPr lang="zh-CN" altLang="en-US" sz="3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38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182D446F-3079-4A10-B227-B04AA8CB0DF5}"/>
              </a:ext>
            </a:extLst>
          </p:cNvPr>
          <p:cNvSpPr/>
          <p:nvPr/>
        </p:nvSpPr>
        <p:spPr>
          <a:xfrm>
            <a:off x="647700" y="514351"/>
            <a:ext cx="2971800" cy="1381125"/>
          </a:xfrm>
          <a:prstGeom prst="flowChartDecisi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Decision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5E8CD758-247E-45AD-A822-2E2101EB7139}"/>
              </a:ext>
            </a:extLst>
          </p:cNvPr>
          <p:cNvSpPr/>
          <p:nvPr/>
        </p:nvSpPr>
        <p:spPr>
          <a:xfrm>
            <a:off x="238126" y="2657475"/>
            <a:ext cx="3686175" cy="1447800"/>
          </a:xfrm>
          <a:prstGeom prst="flowChartInputOutpu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Input / Output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Operations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270DA701-6991-4FF6-BC70-188A2ECE2C92}"/>
              </a:ext>
            </a:extLst>
          </p:cNvPr>
          <p:cNvSpPr/>
          <p:nvPr/>
        </p:nvSpPr>
        <p:spPr>
          <a:xfrm>
            <a:off x="847725" y="5076825"/>
            <a:ext cx="2657475" cy="1524000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Process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DD3A40E8-1035-421F-A0BB-3D5943CFA04C}"/>
              </a:ext>
            </a:extLst>
          </p:cNvPr>
          <p:cNvSpPr/>
          <p:nvPr/>
        </p:nvSpPr>
        <p:spPr>
          <a:xfrm>
            <a:off x="5019675" y="1059419"/>
            <a:ext cx="2324100" cy="695325"/>
          </a:xfrm>
          <a:prstGeom prst="flowChartTermina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Start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8C0F76B2-F60F-49E8-B340-F4C9D5D3E1A9}"/>
              </a:ext>
            </a:extLst>
          </p:cNvPr>
          <p:cNvSpPr/>
          <p:nvPr/>
        </p:nvSpPr>
        <p:spPr>
          <a:xfrm>
            <a:off x="4324351" y="3524250"/>
            <a:ext cx="962025" cy="962025"/>
          </a:xfrm>
          <a:prstGeom prst="flowChartConnec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0F1B6D-CAA9-4379-9471-09553F71F053}"/>
              </a:ext>
            </a:extLst>
          </p:cNvPr>
          <p:cNvSpPr txBox="1"/>
          <p:nvPr/>
        </p:nvSpPr>
        <p:spPr>
          <a:xfrm>
            <a:off x="4143375" y="4602719"/>
            <a:ext cx="1814920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60" dirty="0">
                <a:latin typeface="Consolas" panose="020B0609020204030204" pitchFamily="49" charset="0"/>
              </a:rPr>
              <a:t>Connector</a:t>
            </a:r>
            <a:endParaRPr lang="zh-CN" altLang="en-US" sz="2560" dirty="0">
              <a:latin typeface="Consolas" panose="020B0609020204030204" pitchFamily="49" charset="0"/>
            </a:endParaRPr>
          </a:p>
        </p:txBody>
      </p:sp>
      <p:sp>
        <p:nvSpPr>
          <p:cNvPr id="39" name="Flowchart: Terminator 38">
            <a:extLst>
              <a:ext uri="{FF2B5EF4-FFF2-40B4-BE49-F238E27FC236}">
                <a16:creationId xmlns:a16="http://schemas.microsoft.com/office/drawing/2014/main" id="{6E02E103-4671-4A13-9FCF-E5081A5DB769}"/>
              </a:ext>
            </a:extLst>
          </p:cNvPr>
          <p:cNvSpPr/>
          <p:nvPr/>
        </p:nvSpPr>
        <p:spPr>
          <a:xfrm>
            <a:off x="5019675" y="230744"/>
            <a:ext cx="2324100" cy="695325"/>
          </a:xfrm>
          <a:prstGeom prst="flowChartTermina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Terminal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Flowchart: Terminator 44">
            <a:extLst>
              <a:ext uri="{FF2B5EF4-FFF2-40B4-BE49-F238E27FC236}">
                <a16:creationId xmlns:a16="http://schemas.microsoft.com/office/drawing/2014/main" id="{88F328D6-C073-4CDB-84E3-095486C23B1A}"/>
              </a:ext>
            </a:extLst>
          </p:cNvPr>
          <p:cNvSpPr/>
          <p:nvPr/>
        </p:nvSpPr>
        <p:spPr>
          <a:xfrm>
            <a:off x="5019675" y="1888094"/>
            <a:ext cx="2324100" cy="695325"/>
          </a:xfrm>
          <a:prstGeom prst="flowChartTermina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194DCCD9-D933-4196-B036-B850B14326F3}"/>
              </a:ext>
            </a:extLst>
          </p:cNvPr>
          <p:cNvSpPr/>
          <p:nvPr/>
        </p:nvSpPr>
        <p:spPr>
          <a:xfrm>
            <a:off x="6724650" y="3943111"/>
            <a:ext cx="2657475" cy="1319213"/>
          </a:xfrm>
          <a:prstGeom prst="flowChartDecisi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Decision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6E6E978F-C72B-4C27-94D2-05C83B37EB93}"/>
              </a:ext>
            </a:extLst>
          </p:cNvPr>
          <p:cNvSpPr/>
          <p:nvPr/>
        </p:nvSpPr>
        <p:spPr>
          <a:xfrm>
            <a:off x="2524937" y="9754376"/>
            <a:ext cx="2657475" cy="1319213"/>
          </a:xfrm>
          <a:prstGeom prst="flowChartDecisi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Decision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903CFA-5EE9-46B4-B59D-7DD2CD8A7BE1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3853674" y="8516365"/>
            <a:ext cx="1" cy="12380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F40AA424-6B70-46E6-9B80-121FFA54B594}"/>
              </a:ext>
            </a:extLst>
          </p:cNvPr>
          <p:cNvCxnSpPr>
            <a:cxnSpLocks/>
            <a:stCxn id="47" idx="1"/>
          </p:cNvCxnSpPr>
          <p:nvPr/>
        </p:nvCxnSpPr>
        <p:spPr>
          <a:xfrm rot="10800000" flipV="1">
            <a:off x="1496241" y="10413983"/>
            <a:ext cx="1028697" cy="1017032"/>
          </a:xfrm>
          <a:prstGeom prst="bentConnector3">
            <a:avLst>
              <a:gd name="adj1" fmla="val 1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DF2A7015-AA90-4C1C-82DE-DE3F98EE0C4A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5182412" y="10413983"/>
            <a:ext cx="923925" cy="101703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lowchart: Decision 66">
            <a:extLst>
              <a:ext uri="{FF2B5EF4-FFF2-40B4-BE49-F238E27FC236}">
                <a16:creationId xmlns:a16="http://schemas.microsoft.com/office/drawing/2014/main" id="{7AB4EAC3-7786-47DB-8C37-778507D8D558}"/>
              </a:ext>
            </a:extLst>
          </p:cNvPr>
          <p:cNvSpPr/>
          <p:nvPr/>
        </p:nvSpPr>
        <p:spPr>
          <a:xfrm>
            <a:off x="2810302" y="13505858"/>
            <a:ext cx="2657475" cy="1319213"/>
          </a:xfrm>
          <a:prstGeom prst="flowChartDecisi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Switch()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AB658B8-2F48-460F-8ACF-3BFB70901FF4}"/>
              </a:ext>
            </a:extLst>
          </p:cNvPr>
          <p:cNvCxnSpPr>
            <a:endCxn id="67" idx="0"/>
          </p:cNvCxnSpPr>
          <p:nvPr/>
        </p:nvCxnSpPr>
        <p:spPr>
          <a:xfrm>
            <a:off x="4139040" y="12626503"/>
            <a:ext cx="1" cy="879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8FB067D-5A60-44CA-9484-4CBCA302308A}"/>
              </a:ext>
            </a:extLst>
          </p:cNvPr>
          <p:cNvCxnSpPr>
            <a:cxnSpLocks/>
          </p:cNvCxnSpPr>
          <p:nvPr/>
        </p:nvCxnSpPr>
        <p:spPr>
          <a:xfrm>
            <a:off x="4139039" y="14825071"/>
            <a:ext cx="0" cy="632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ED00481-3FCA-4773-B846-D8E08FBE29E1}"/>
              </a:ext>
            </a:extLst>
          </p:cNvPr>
          <p:cNvCxnSpPr/>
          <p:nvPr/>
        </p:nvCxnSpPr>
        <p:spPr>
          <a:xfrm>
            <a:off x="1138056" y="15466979"/>
            <a:ext cx="6001966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DD00981-EF44-40B9-9AF6-9DE2F43F8D6A}"/>
              </a:ext>
            </a:extLst>
          </p:cNvPr>
          <p:cNvCxnSpPr/>
          <p:nvPr/>
        </p:nvCxnSpPr>
        <p:spPr>
          <a:xfrm>
            <a:off x="1138056" y="15466980"/>
            <a:ext cx="0" cy="8171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1E769CB-9263-4C2E-A6E3-3C678E4CD896}"/>
              </a:ext>
            </a:extLst>
          </p:cNvPr>
          <p:cNvCxnSpPr/>
          <p:nvPr/>
        </p:nvCxnSpPr>
        <p:spPr>
          <a:xfrm>
            <a:off x="4138959" y="15466980"/>
            <a:ext cx="0" cy="8171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C00F23B-5995-47E6-ADD1-2112B74ABC5F}"/>
              </a:ext>
            </a:extLst>
          </p:cNvPr>
          <p:cNvCxnSpPr/>
          <p:nvPr/>
        </p:nvCxnSpPr>
        <p:spPr>
          <a:xfrm>
            <a:off x="7140022" y="15466980"/>
            <a:ext cx="0" cy="8171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F46339B-7F69-4D4D-B811-0C8A43C9EE51}"/>
              </a:ext>
            </a:extLst>
          </p:cNvPr>
          <p:cNvCxnSpPr/>
          <p:nvPr/>
        </p:nvCxnSpPr>
        <p:spPr>
          <a:xfrm>
            <a:off x="2655571" y="15466980"/>
            <a:ext cx="0" cy="8171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411DD81-13B4-4FBA-BD8A-9558AB27EAE5}"/>
              </a:ext>
            </a:extLst>
          </p:cNvPr>
          <p:cNvCxnSpPr/>
          <p:nvPr/>
        </p:nvCxnSpPr>
        <p:spPr>
          <a:xfrm>
            <a:off x="5644373" y="15466980"/>
            <a:ext cx="0" cy="8171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lowchart: Process 81">
            <a:extLst>
              <a:ext uri="{FF2B5EF4-FFF2-40B4-BE49-F238E27FC236}">
                <a16:creationId xmlns:a16="http://schemas.microsoft.com/office/drawing/2014/main" id="{7AB77917-FD75-4EDE-BF44-33EAA3560EBD}"/>
              </a:ext>
            </a:extLst>
          </p:cNvPr>
          <p:cNvSpPr/>
          <p:nvPr/>
        </p:nvSpPr>
        <p:spPr>
          <a:xfrm>
            <a:off x="466929" y="16284103"/>
            <a:ext cx="1352141" cy="622547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Case 1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CB1A93B6-6A01-46D8-946F-E4C0F60BB17D}"/>
              </a:ext>
            </a:extLst>
          </p:cNvPr>
          <p:cNvSpPr/>
          <p:nvPr/>
        </p:nvSpPr>
        <p:spPr>
          <a:xfrm>
            <a:off x="1972342" y="16284103"/>
            <a:ext cx="1352141" cy="622547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Case 2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Flowchart: Process 83">
            <a:extLst>
              <a:ext uri="{FF2B5EF4-FFF2-40B4-BE49-F238E27FC236}">
                <a16:creationId xmlns:a16="http://schemas.microsoft.com/office/drawing/2014/main" id="{9ED5BF41-55ED-4DC8-9BF9-2D779C3E9BC0}"/>
              </a:ext>
            </a:extLst>
          </p:cNvPr>
          <p:cNvSpPr/>
          <p:nvPr/>
        </p:nvSpPr>
        <p:spPr>
          <a:xfrm>
            <a:off x="3472655" y="16284103"/>
            <a:ext cx="1352141" cy="622547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Case 3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Flowchart: Process 84">
            <a:extLst>
              <a:ext uri="{FF2B5EF4-FFF2-40B4-BE49-F238E27FC236}">
                <a16:creationId xmlns:a16="http://schemas.microsoft.com/office/drawing/2014/main" id="{7B903468-23C1-41CE-9DF2-105DE1B9D2AD}"/>
              </a:ext>
            </a:extLst>
          </p:cNvPr>
          <p:cNvSpPr/>
          <p:nvPr/>
        </p:nvSpPr>
        <p:spPr>
          <a:xfrm>
            <a:off x="4972968" y="16284103"/>
            <a:ext cx="1352141" cy="622547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Case 4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Flowchart: Process 85">
            <a:extLst>
              <a:ext uri="{FF2B5EF4-FFF2-40B4-BE49-F238E27FC236}">
                <a16:creationId xmlns:a16="http://schemas.microsoft.com/office/drawing/2014/main" id="{222967A6-EDC5-4113-806C-ABE43CCC8773}"/>
              </a:ext>
            </a:extLst>
          </p:cNvPr>
          <p:cNvSpPr/>
          <p:nvPr/>
        </p:nvSpPr>
        <p:spPr>
          <a:xfrm>
            <a:off x="6478381" y="16284103"/>
            <a:ext cx="1352141" cy="622547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Case 5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9E76F31-E774-4A8B-A153-7C75823BEF0A}"/>
              </a:ext>
            </a:extLst>
          </p:cNvPr>
          <p:cNvCxnSpPr/>
          <p:nvPr/>
        </p:nvCxnSpPr>
        <p:spPr>
          <a:xfrm>
            <a:off x="1138056" y="17470877"/>
            <a:ext cx="6001966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52F06DC-8A36-42EB-B0C9-6814FBD10156}"/>
              </a:ext>
            </a:extLst>
          </p:cNvPr>
          <p:cNvCxnSpPr>
            <a:endCxn id="82" idx="2"/>
          </p:cNvCxnSpPr>
          <p:nvPr/>
        </p:nvCxnSpPr>
        <p:spPr>
          <a:xfrm flipV="1">
            <a:off x="1138057" y="16906650"/>
            <a:ext cx="4943" cy="5739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B956BB-7C4A-4352-9B1B-99CE8515CC0B}"/>
              </a:ext>
            </a:extLst>
          </p:cNvPr>
          <p:cNvCxnSpPr/>
          <p:nvPr/>
        </p:nvCxnSpPr>
        <p:spPr>
          <a:xfrm flipV="1">
            <a:off x="2645940" y="16906650"/>
            <a:ext cx="4943" cy="5739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FAEB3A0-C265-41AB-AD22-91F5AE19AB50}"/>
              </a:ext>
            </a:extLst>
          </p:cNvPr>
          <p:cNvCxnSpPr/>
          <p:nvPr/>
        </p:nvCxnSpPr>
        <p:spPr>
          <a:xfrm flipV="1">
            <a:off x="4134017" y="16906650"/>
            <a:ext cx="4943" cy="5739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C5819CF-CB62-4C93-A7C3-761E66D1DB70}"/>
              </a:ext>
            </a:extLst>
          </p:cNvPr>
          <p:cNvCxnSpPr/>
          <p:nvPr/>
        </p:nvCxnSpPr>
        <p:spPr>
          <a:xfrm flipV="1">
            <a:off x="5653546" y="16906650"/>
            <a:ext cx="4943" cy="5739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91C1207-8266-4A2A-AA7A-081158702D70}"/>
              </a:ext>
            </a:extLst>
          </p:cNvPr>
          <p:cNvCxnSpPr/>
          <p:nvPr/>
        </p:nvCxnSpPr>
        <p:spPr>
          <a:xfrm flipV="1">
            <a:off x="7151387" y="16906650"/>
            <a:ext cx="4943" cy="5739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796B62B-28C1-4E7E-BFED-BF1B9E9A2A57}"/>
              </a:ext>
            </a:extLst>
          </p:cNvPr>
          <p:cNvCxnSpPr/>
          <p:nvPr/>
        </p:nvCxnSpPr>
        <p:spPr>
          <a:xfrm>
            <a:off x="4138959" y="17480605"/>
            <a:ext cx="0" cy="8171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Terminator 35">
            <a:extLst>
              <a:ext uri="{FF2B5EF4-FFF2-40B4-BE49-F238E27FC236}">
                <a16:creationId xmlns:a16="http://schemas.microsoft.com/office/drawing/2014/main" id="{EFDEBF16-F378-4EBA-9504-494498A2115E}"/>
              </a:ext>
            </a:extLst>
          </p:cNvPr>
          <p:cNvSpPr/>
          <p:nvPr/>
        </p:nvSpPr>
        <p:spPr>
          <a:xfrm>
            <a:off x="21335014" y="926069"/>
            <a:ext cx="2037522" cy="606287"/>
          </a:xfrm>
          <a:prstGeom prst="flowChartTermina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Begin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B97AF2-BB32-49D0-B93B-163D4065D963}"/>
              </a:ext>
            </a:extLst>
          </p:cNvPr>
          <p:cNvCxnSpPr>
            <a:cxnSpLocks/>
          </p:cNvCxnSpPr>
          <p:nvPr/>
        </p:nvCxnSpPr>
        <p:spPr>
          <a:xfrm>
            <a:off x="22353775" y="3629512"/>
            <a:ext cx="0" cy="75537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owchart: Decision 37">
            <a:extLst>
              <a:ext uri="{FF2B5EF4-FFF2-40B4-BE49-F238E27FC236}">
                <a16:creationId xmlns:a16="http://schemas.microsoft.com/office/drawing/2014/main" id="{EB555236-2F53-4565-BE20-B21985CEAEFB}"/>
              </a:ext>
            </a:extLst>
          </p:cNvPr>
          <p:cNvSpPr/>
          <p:nvPr/>
        </p:nvSpPr>
        <p:spPr>
          <a:xfrm>
            <a:off x="20649224" y="4444522"/>
            <a:ext cx="3409103" cy="1401418"/>
          </a:xfrm>
          <a:prstGeom prst="flowChartDecisi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Is list empty?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4B2849D-1880-437B-939A-70D597267F9D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 flipV="1">
            <a:off x="19555910" y="5145230"/>
            <a:ext cx="1093314" cy="1833770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66007282-6CE6-4419-8958-6AB0FF11CA9B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4058327" y="5145230"/>
            <a:ext cx="1381549" cy="1853648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933194B-15C8-42EC-929C-79CEE9CCA7F1}"/>
              </a:ext>
            </a:extLst>
          </p:cNvPr>
          <p:cNvCxnSpPr/>
          <p:nvPr/>
        </p:nvCxnSpPr>
        <p:spPr>
          <a:xfrm>
            <a:off x="18870110" y="17208627"/>
            <a:ext cx="696733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5AF7B7A-1498-4AEF-B85D-331DCE219225}"/>
              </a:ext>
            </a:extLst>
          </p:cNvPr>
          <p:cNvSpPr txBox="1"/>
          <p:nvPr/>
        </p:nvSpPr>
        <p:spPr>
          <a:xfrm>
            <a:off x="19695058" y="4594821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Yes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A1D5FF-7BD3-4D43-8D95-ACC9D613723E}"/>
              </a:ext>
            </a:extLst>
          </p:cNvPr>
          <p:cNvSpPr txBox="1"/>
          <p:nvPr/>
        </p:nvSpPr>
        <p:spPr>
          <a:xfrm>
            <a:off x="24445171" y="4594821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No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FDF8766-2FB2-4780-AB8D-3871C63093AC}"/>
              </a:ext>
            </a:extLst>
          </p:cNvPr>
          <p:cNvCxnSpPr>
            <a:cxnSpLocks/>
          </p:cNvCxnSpPr>
          <p:nvPr/>
        </p:nvCxnSpPr>
        <p:spPr>
          <a:xfrm>
            <a:off x="22353775" y="1532355"/>
            <a:ext cx="0" cy="75537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1B586213-E74A-45CA-A385-9D5579807F4C}"/>
              </a:ext>
            </a:extLst>
          </p:cNvPr>
          <p:cNvSpPr/>
          <p:nvPr/>
        </p:nvSpPr>
        <p:spPr>
          <a:xfrm>
            <a:off x="21101444" y="2317549"/>
            <a:ext cx="2504660" cy="1292087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Allocate a new node using the data given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Flowchart: Process 48">
            <a:extLst>
              <a:ext uri="{FF2B5EF4-FFF2-40B4-BE49-F238E27FC236}">
                <a16:creationId xmlns:a16="http://schemas.microsoft.com/office/drawing/2014/main" id="{E56ED0F5-DFE9-409D-914C-71BFF80A3ED5}"/>
              </a:ext>
            </a:extLst>
          </p:cNvPr>
          <p:cNvSpPr/>
          <p:nvPr/>
        </p:nvSpPr>
        <p:spPr>
          <a:xfrm>
            <a:off x="17999871" y="6998879"/>
            <a:ext cx="3112076" cy="1421295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Make head point to the </a:t>
            </a:r>
            <a:r>
              <a:rPr lang="en-US" altLang="zh-CN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new_node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5F480CC9-B167-4B23-9774-A95B9C7AA174}"/>
              </a:ext>
            </a:extLst>
          </p:cNvPr>
          <p:cNvSpPr/>
          <p:nvPr/>
        </p:nvSpPr>
        <p:spPr>
          <a:xfrm>
            <a:off x="23883837" y="6998879"/>
            <a:ext cx="3112076" cy="1421295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Traverse the list to find the last node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D2F527-CDBF-4C92-AA48-98729D6066E8}"/>
              </a:ext>
            </a:extLst>
          </p:cNvPr>
          <p:cNvCxnSpPr>
            <a:stCxn id="49" idx="2"/>
          </p:cNvCxnSpPr>
          <p:nvPr/>
        </p:nvCxnSpPr>
        <p:spPr>
          <a:xfrm>
            <a:off x="19555909" y="8420173"/>
            <a:ext cx="1" cy="81143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71941FCF-907B-4885-A8F6-17615FA8FCB1}"/>
              </a:ext>
            </a:extLst>
          </p:cNvPr>
          <p:cNvSpPr/>
          <p:nvPr/>
        </p:nvSpPr>
        <p:spPr>
          <a:xfrm>
            <a:off x="17999871" y="9231608"/>
            <a:ext cx="3112076" cy="1421295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Make </a:t>
            </a:r>
            <a:r>
              <a:rPr lang="en-US" altLang="zh-CN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new_node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-&gt;next point to nullptr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AD5C839-5ACC-47BF-97AB-942841EFBA22}"/>
              </a:ext>
            </a:extLst>
          </p:cNvPr>
          <p:cNvCxnSpPr/>
          <p:nvPr/>
        </p:nvCxnSpPr>
        <p:spPr>
          <a:xfrm>
            <a:off x="25413064" y="8420173"/>
            <a:ext cx="1" cy="81143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66805E7E-5B46-4335-BCD9-4BB9606DEA05}"/>
              </a:ext>
            </a:extLst>
          </p:cNvPr>
          <p:cNvSpPr/>
          <p:nvPr/>
        </p:nvSpPr>
        <p:spPr>
          <a:xfrm>
            <a:off x="23857026" y="9231608"/>
            <a:ext cx="3112076" cy="1421295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Make </a:t>
            </a:r>
            <a:r>
              <a:rPr lang="en-US" altLang="zh-CN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last_node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-&gt;next point to </a:t>
            </a:r>
            <a:r>
              <a:rPr lang="en-US" altLang="zh-CN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new_node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8551D82-A497-4CE4-BE98-4E3381E510E0}"/>
              </a:ext>
            </a:extLst>
          </p:cNvPr>
          <p:cNvCxnSpPr/>
          <p:nvPr/>
        </p:nvCxnSpPr>
        <p:spPr>
          <a:xfrm>
            <a:off x="25413064" y="10652902"/>
            <a:ext cx="1" cy="81143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Process 57">
            <a:extLst>
              <a:ext uri="{FF2B5EF4-FFF2-40B4-BE49-F238E27FC236}">
                <a16:creationId xmlns:a16="http://schemas.microsoft.com/office/drawing/2014/main" id="{AB86B231-8D8F-4FF7-9551-661CB13131C7}"/>
              </a:ext>
            </a:extLst>
          </p:cNvPr>
          <p:cNvSpPr/>
          <p:nvPr/>
        </p:nvSpPr>
        <p:spPr>
          <a:xfrm>
            <a:off x="23857026" y="11464337"/>
            <a:ext cx="3112076" cy="1421295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Make </a:t>
            </a:r>
            <a:r>
              <a:rPr lang="en-US" altLang="zh-CN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new_node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-&gt;next point to nullptr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A9EEF996-EFE1-4AAA-A58B-15EC1E25AF0C}"/>
              </a:ext>
            </a:extLst>
          </p:cNvPr>
          <p:cNvCxnSpPr>
            <a:cxnSpLocks/>
            <a:stCxn id="52" idx="2"/>
          </p:cNvCxnSpPr>
          <p:nvPr/>
        </p:nvCxnSpPr>
        <p:spPr>
          <a:xfrm rot="16200000" flipH="1">
            <a:off x="20850285" y="9358525"/>
            <a:ext cx="3268402" cy="5857157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5D596B1-53E9-4207-B30F-6726B3A56080}"/>
              </a:ext>
            </a:extLst>
          </p:cNvPr>
          <p:cNvCxnSpPr>
            <a:stCxn id="58" idx="2"/>
          </p:cNvCxnSpPr>
          <p:nvPr/>
        </p:nvCxnSpPr>
        <p:spPr>
          <a:xfrm>
            <a:off x="25413063" y="12885632"/>
            <a:ext cx="0" cy="103567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10222C8-8E9A-4C7F-818C-04809764718E}"/>
              </a:ext>
            </a:extLst>
          </p:cNvPr>
          <p:cNvCxnSpPr>
            <a:cxnSpLocks/>
          </p:cNvCxnSpPr>
          <p:nvPr/>
        </p:nvCxnSpPr>
        <p:spPr>
          <a:xfrm>
            <a:off x="22606577" y="13921303"/>
            <a:ext cx="0" cy="8238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lowchart: Terminator 61">
            <a:extLst>
              <a:ext uri="{FF2B5EF4-FFF2-40B4-BE49-F238E27FC236}">
                <a16:creationId xmlns:a16="http://schemas.microsoft.com/office/drawing/2014/main" id="{7219E0DD-FEA7-4964-BD4F-E67113271A15}"/>
              </a:ext>
            </a:extLst>
          </p:cNvPr>
          <p:cNvSpPr/>
          <p:nvPr/>
        </p:nvSpPr>
        <p:spPr>
          <a:xfrm>
            <a:off x="21587816" y="14743987"/>
            <a:ext cx="2037522" cy="606287"/>
          </a:xfrm>
          <a:prstGeom prst="flowChartTermina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</a:rPr>
              <a:t>End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283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9021004-CAA1-4AD6-A184-0399A6FA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17" y="3097341"/>
            <a:ext cx="8687116" cy="866831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DB3FF4F-9E0B-412B-B14F-587E41F12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889" y="3106723"/>
            <a:ext cx="8668313" cy="864955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D636134-CDEE-46B1-997D-9924B12FE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6" y="12140398"/>
            <a:ext cx="8696517" cy="867769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AC384A9B-60B9-4621-A941-19A0A4ECD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796" y="12140408"/>
            <a:ext cx="8696497" cy="8677674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2678C997-6A5F-45F1-8E77-34538CA2A9DE}"/>
              </a:ext>
            </a:extLst>
          </p:cNvPr>
          <p:cNvSpPr txBox="1"/>
          <p:nvPr/>
        </p:nvSpPr>
        <p:spPr>
          <a:xfrm>
            <a:off x="1034765" y="3692001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0208D8D-3CD0-4998-82A6-DD5B9E74BC84}"/>
              </a:ext>
            </a:extLst>
          </p:cNvPr>
          <p:cNvSpPr txBox="1"/>
          <p:nvPr/>
        </p:nvSpPr>
        <p:spPr>
          <a:xfrm>
            <a:off x="1034765" y="12581086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3E1D7F8-7799-458D-B982-247C2217AAFA}"/>
              </a:ext>
            </a:extLst>
          </p:cNvPr>
          <p:cNvSpPr txBox="1"/>
          <p:nvPr/>
        </p:nvSpPr>
        <p:spPr>
          <a:xfrm>
            <a:off x="10075885" y="3692001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E8A41A7-9C27-431B-8212-1F46696F3A98}"/>
              </a:ext>
            </a:extLst>
          </p:cNvPr>
          <p:cNvSpPr txBox="1"/>
          <p:nvPr/>
        </p:nvSpPr>
        <p:spPr>
          <a:xfrm>
            <a:off x="10075885" y="12581086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A7E52-CA1B-400C-9BBF-6D085AFF957A}"/>
              </a:ext>
            </a:extLst>
          </p:cNvPr>
          <p:cNvSpPr txBox="1"/>
          <p:nvPr/>
        </p:nvSpPr>
        <p:spPr>
          <a:xfrm>
            <a:off x="490816" y="653143"/>
            <a:ext cx="168785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0" dirty="0">
                <a:latin typeface="Arial" panose="020B0604020202020204" pitchFamily="34" charset="0"/>
                <a:cs typeface="Arial" panose="020B0604020202020204" pitchFamily="34" charset="0"/>
              </a:rPr>
              <a:t>THP-1 PMA differentiation 2018.5.07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7303B82-9646-42C7-96B3-781F7A47D05A}"/>
              </a:ext>
            </a:extLst>
          </p:cNvPr>
          <p:cNvGrpSpPr/>
          <p:nvPr/>
        </p:nvGrpSpPr>
        <p:grpSpPr>
          <a:xfrm>
            <a:off x="7498581" y="10467861"/>
            <a:ext cx="1281120" cy="861774"/>
            <a:chOff x="18523595" y="11942210"/>
            <a:chExt cx="1281120" cy="86177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D5D9CAB-96B5-4E9B-924A-7B641B5F188B}"/>
                </a:ext>
              </a:extLst>
            </p:cNvPr>
            <p:cNvSpPr txBox="1"/>
            <p:nvPr/>
          </p:nvSpPr>
          <p:spPr>
            <a:xfrm>
              <a:off x="18523595" y="11942210"/>
              <a:ext cx="1281120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93103D8-22B1-480A-8318-EA03D0655C28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75481"/>
              <a:ext cx="731511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EB286AE-C618-40DE-88FB-F61CC18E7135}"/>
              </a:ext>
            </a:extLst>
          </p:cNvPr>
          <p:cNvGrpSpPr/>
          <p:nvPr/>
        </p:nvGrpSpPr>
        <p:grpSpPr>
          <a:xfrm>
            <a:off x="16572938" y="10467861"/>
            <a:ext cx="1281120" cy="861774"/>
            <a:chOff x="18523595" y="11942210"/>
            <a:chExt cx="1281120" cy="86177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5C0E28E-DB25-4E3A-B723-4DFC36DAF566}"/>
                </a:ext>
              </a:extLst>
            </p:cNvPr>
            <p:cNvSpPr txBox="1"/>
            <p:nvPr/>
          </p:nvSpPr>
          <p:spPr>
            <a:xfrm>
              <a:off x="18523595" y="11942210"/>
              <a:ext cx="1281120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305E41F-EACE-4CC5-A315-8481DB0712E3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75481"/>
              <a:ext cx="731511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5EC766B-B094-4593-B2C8-7821A204388E}"/>
              </a:ext>
            </a:extLst>
          </p:cNvPr>
          <p:cNvGrpSpPr/>
          <p:nvPr/>
        </p:nvGrpSpPr>
        <p:grpSpPr>
          <a:xfrm>
            <a:off x="7498581" y="19423658"/>
            <a:ext cx="1281120" cy="861774"/>
            <a:chOff x="18523595" y="11942210"/>
            <a:chExt cx="1281120" cy="861773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CBABC6B-9168-4D6D-977C-F54B2E8A5105}"/>
                </a:ext>
              </a:extLst>
            </p:cNvPr>
            <p:cNvSpPr txBox="1"/>
            <p:nvPr/>
          </p:nvSpPr>
          <p:spPr>
            <a:xfrm>
              <a:off x="18523595" y="11942210"/>
              <a:ext cx="1281120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3EEF883-D3A7-4DE8-8E78-BE1EB2EB8FD8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75481"/>
              <a:ext cx="731511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15AD01D-BC32-4852-BBF5-7786600F836E}"/>
              </a:ext>
            </a:extLst>
          </p:cNvPr>
          <p:cNvGrpSpPr/>
          <p:nvPr/>
        </p:nvGrpSpPr>
        <p:grpSpPr>
          <a:xfrm>
            <a:off x="16572938" y="19423658"/>
            <a:ext cx="1281120" cy="861774"/>
            <a:chOff x="18523595" y="11942210"/>
            <a:chExt cx="1281120" cy="861773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D769008-5A3F-4778-8A46-455A1CB6DE63}"/>
                </a:ext>
              </a:extLst>
            </p:cNvPr>
            <p:cNvSpPr txBox="1"/>
            <p:nvPr/>
          </p:nvSpPr>
          <p:spPr>
            <a:xfrm>
              <a:off x="18523595" y="11942210"/>
              <a:ext cx="1281120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41939CA-D889-4407-B45E-C38521B90FEC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75481"/>
              <a:ext cx="731511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BB6DFD82-DCFE-401F-8401-19489DA6CB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899" y="3097341"/>
            <a:ext cx="8687115" cy="866831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49CF469-92DD-4C44-B90E-445A1919F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1271" y="3106723"/>
            <a:ext cx="8668312" cy="864955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C93B3F3-5D78-4347-BD97-AA409453C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4198" y="12140398"/>
            <a:ext cx="8696517" cy="8677693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9ECD060-C7C9-4B8C-891B-8F99CD09DC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7178" y="12140408"/>
            <a:ext cx="8696497" cy="8677673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F5F65FA-0605-4AE5-8010-DF616114D450}"/>
              </a:ext>
            </a:extLst>
          </p:cNvPr>
          <p:cNvSpPr txBox="1"/>
          <p:nvPr/>
        </p:nvSpPr>
        <p:spPr>
          <a:xfrm>
            <a:off x="19288147" y="3692001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2CC2A0C-5E89-4FB6-8C5E-BF84DEDCFEF9}"/>
              </a:ext>
            </a:extLst>
          </p:cNvPr>
          <p:cNvSpPr txBox="1"/>
          <p:nvPr/>
        </p:nvSpPr>
        <p:spPr>
          <a:xfrm>
            <a:off x="19288147" y="12581086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1912FA7-F9DB-4146-8FB5-0A9F7CCB7983}"/>
              </a:ext>
            </a:extLst>
          </p:cNvPr>
          <p:cNvSpPr txBox="1"/>
          <p:nvPr/>
        </p:nvSpPr>
        <p:spPr>
          <a:xfrm>
            <a:off x="28329267" y="3692001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E7D5972-FCC0-4D00-ABF3-E643D1155138}"/>
              </a:ext>
            </a:extLst>
          </p:cNvPr>
          <p:cNvSpPr txBox="1"/>
          <p:nvPr/>
        </p:nvSpPr>
        <p:spPr>
          <a:xfrm>
            <a:off x="28329267" y="12581086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E715DF0-77EF-49E0-8608-5AFE7AFE4220}"/>
              </a:ext>
            </a:extLst>
          </p:cNvPr>
          <p:cNvGrpSpPr/>
          <p:nvPr/>
        </p:nvGrpSpPr>
        <p:grpSpPr>
          <a:xfrm>
            <a:off x="25751963" y="10467861"/>
            <a:ext cx="1281120" cy="861774"/>
            <a:chOff x="18523595" y="11942210"/>
            <a:chExt cx="1281120" cy="861773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08B2ED4-D197-44C8-9BF6-F69E2CD0C58E}"/>
                </a:ext>
              </a:extLst>
            </p:cNvPr>
            <p:cNvSpPr txBox="1"/>
            <p:nvPr/>
          </p:nvSpPr>
          <p:spPr>
            <a:xfrm>
              <a:off x="18523595" y="11942210"/>
              <a:ext cx="1281120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D4F0135-1EB9-4F08-A190-6A5E8C82BFD2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75481"/>
              <a:ext cx="731511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CC9C6E6-EE45-4582-9125-6A75917EC2CA}"/>
              </a:ext>
            </a:extLst>
          </p:cNvPr>
          <p:cNvGrpSpPr/>
          <p:nvPr/>
        </p:nvGrpSpPr>
        <p:grpSpPr>
          <a:xfrm>
            <a:off x="34826320" y="10467861"/>
            <a:ext cx="1281120" cy="861774"/>
            <a:chOff x="18523595" y="11942210"/>
            <a:chExt cx="1281120" cy="861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0485D3D-5DC5-4F03-BC75-610C78D34FA5}"/>
                </a:ext>
              </a:extLst>
            </p:cNvPr>
            <p:cNvSpPr txBox="1"/>
            <p:nvPr/>
          </p:nvSpPr>
          <p:spPr>
            <a:xfrm>
              <a:off x="18523595" y="11942210"/>
              <a:ext cx="1281120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F1263AF-AB8A-4997-B722-1E13C4385D76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75481"/>
              <a:ext cx="731511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3124479-ED50-478F-8C4B-61E3F55F88F9}"/>
              </a:ext>
            </a:extLst>
          </p:cNvPr>
          <p:cNvGrpSpPr/>
          <p:nvPr/>
        </p:nvGrpSpPr>
        <p:grpSpPr>
          <a:xfrm>
            <a:off x="25751963" y="19423658"/>
            <a:ext cx="1281120" cy="861774"/>
            <a:chOff x="18523595" y="11942210"/>
            <a:chExt cx="1281120" cy="861773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4AFD992-34EF-4244-82D9-211AA100666A}"/>
                </a:ext>
              </a:extLst>
            </p:cNvPr>
            <p:cNvSpPr txBox="1"/>
            <p:nvPr/>
          </p:nvSpPr>
          <p:spPr>
            <a:xfrm>
              <a:off x="18523595" y="11942210"/>
              <a:ext cx="1281120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A7E7883-F03E-4998-8CD9-2A87C5A6CEC4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75481"/>
              <a:ext cx="731511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45B132C-5773-42CB-A2A2-A77E11E40A8A}"/>
              </a:ext>
            </a:extLst>
          </p:cNvPr>
          <p:cNvGrpSpPr/>
          <p:nvPr/>
        </p:nvGrpSpPr>
        <p:grpSpPr>
          <a:xfrm>
            <a:off x="34826320" y="19423658"/>
            <a:ext cx="1281120" cy="861774"/>
            <a:chOff x="18523595" y="11942210"/>
            <a:chExt cx="1281120" cy="861773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0C7C610-0A89-4A3C-AFAF-D8BD94607A01}"/>
                </a:ext>
              </a:extLst>
            </p:cNvPr>
            <p:cNvSpPr txBox="1"/>
            <p:nvPr/>
          </p:nvSpPr>
          <p:spPr>
            <a:xfrm>
              <a:off x="18523595" y="11942210"/>
              <a:ext cx="1281120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4CE082C-C16E-4C05-849B-A594B402C3AF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75481"/>
              <a:ext cx="731511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85AA1044-C8A9-44EB-9230-CAB4FE33A475}"/>
              </a:ext>
            </a:extLst>
          </p:cNvPr>
          <p:cNvSpPr txBox="1"/>
          <p:nvPr/>
        </p:nvSpPr>
        <p:spPr>
          <a:xfrm>
            <a:off x="8486529" y="22443590"/>
            <a:ext cx="16113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0" dirty="0">
                <a:latin typeface="Arial" panose="020B0604020202020204" pitchFamily="34" charset="0"/>
                <a:cs typeface="Arial" panose="020B0604020202020204" pitchFamily="34" charset="0"/>
              </a:rPr>
              <a:t>0 h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3D9F994-99DF-4BC7-9DDE-B79CA673A894}"/>
              </a:ext>
            </a:extLst>
          </p:cNvPr>
          <p:cNvSpPr txBox="1"/>
          <p:nvPr/>
        </p:nvSpPr>
        <p:spPr>
          <a:xfrm>
            <a:off x="27105601" y="22443590"/>
            <a:ext cx="21820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0" dirty="0">
                <a:latin typeface="Arial" panose="020B0604020202020204" pitchFamily="34" charset="0"/>
                <a:cs typeface="Arial" panose="020B0604020202020204" pitchFamily="34" charset="0"/>
              </a:rPr>
              <a:t>24 h</a:t>
            </a:r>
          </a:p>
        </p:txBody>
      </p:sp>
    </p:spTree>
    <p:extLst>
      <p:ext uri="{BB962C8B-B14F-4D97-AF65-F5344CB8AC3E}">
        <p14:creationId xmlns:p14="http://schemas.microsoft.com/office/powerpoint/2010/main" val="843438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9021004-CAA1-4AD6-A184-0399A6FA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50" y="4156120"/>
            <a:ext cx="8687116" cy="8668313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83865406-92F3-444B-BDDD-33DE3CFFCFA6}"/>
              </a:ext>
            </a:extLst>
          </p:cNvPr>
          <p:cNvGrpSpPr/>
          <p:nvPr/>
        </p:nvGrpSpPr>
        <p:grpSpPr>
          <a:xfrm>
            <a:off x="11191450" y="11695219"/>
            <a:ext cx="1494320" cy="861774"/>
            <a:chOff x="18523595" y="11942210"/>
            <a:chExt cx="1494320" cy="86177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8EEFE57-3912-424F-8696-3911EE2E450E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8293278-2962-4A1D-83A1-381E06E83F1E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CDB3FF4F-9E0B-412B-B14F-587E41F12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822" y="4165502"/>
            <a:ext cx="8668313" cy="8649551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EA525434-B536-40D3-84D7-D1FA8DB8E3C7}"/>
              </a:ext>
            </a:extLst>
          </p:cNvPr>
          <p:cNvGrpSpPr/>
          <p:nvPr/>
        </p:nvGrpSpPr>
        <p:grpSpPr>
          <a:xfrm>
            <a:off x="20344420" y="11695219"/>
            <a:ext cx="1494320" cy="861774"/>
            <a:chOff x="18523595" y="11942210"/>
            <a:chExt cx="1494320" cy="8617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608D3D4-871E-4CAE-AB41-55A597CBD772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20C259A-FCBC-4A54-BA45-08F923BA07DB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8EB880DF-96FA-428C-9B22-C13B7EADD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5122" y="4160842"/>
            <a:ext cx="8677653" cy="8658870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7EF0FF97-0102-4B0A-8809-8FAE5604F48E}"/>
              </a:ext>
            </a:extLst>
          </p:cNvPr>
          <p:cNvGrpSpPr/>
          <p:nvPr/>
        </p:nvGrpSpPr>
        <p:grpSpPr>
          <a:xfrm>
            <a:off x="29497390" y="11695219"/>
            <a:ext cx="1494320" cy="861774"/>
            <a:chOff x="18523595" y="11942210"/>
            <a:chExt cx="1494320" cy="86177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4141BDF-618E-4C15-8522-E854449C46E7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ED0500A-9B87-4C5A-9D8A-311697664420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8D636134-CDEE-46B1-997D-9924B12FE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749" y="13199177"/>
            <a:ext cx="8696518" cy="8677694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4B3C1E5E-BF19-4CEE-A742-FF442BB21296}"/>
              </a:ext>
            </a:extLst>
          </p:cNvPr>
          <p:cNvGrpSpPr/>
          <p:nvPr/>
        </p:nvGrpSpPr>
        <p:grpSpPr>
          <a:xfrm>
            <a:off x="11191450" y="20742966"/>
            <a:ext cx="1494320" cy="861774"/>
            <a:chOff x="18523595" y="11942210"/>
            <a:chExt cx="1494320" cy="861774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D7FD23F-B218-4F6D-8C9D-3D4C07EF7896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B8CD657-90DC-4720-9B63-A01F3B845D53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AC384A9B-60B9-4621-A941-19A0A4ECD1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729" y="13199187"/>
            <a:ext cx="8696498" cy="8677674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7A0E900F-EAF8-42F9-8ACB-354250BFA522}"/>
              </a:ext>
            </a:extLst>
          </p:cNvPr>
          <p:cNvGrpSpPr/>
          <p:nvPr/>
        </p:nvGrpSpPr>
        <p:grpSpPr>
          <a:xfrm>
            <a:off x="20344420" y="20742966"/>
            <a:ext cx="1494320" cy="861774"/>
            <a:chOff x="18523595" y="11942210"/>
            <a:chExt cx="1494320" cy="86177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34FC5BF-ACD1-4A81-8FE1-40C12608EB31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E7E9B16-4060-4ECB-BFD5-6913326CDB52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A5C8B8A3-53D9-4854-8CA2-58AA67B748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5710" y="13199197"/>
            <a:ext cx="8696477" cy="8677653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0344C52F-383C-40C1-BFE5-8699C71A158A}"/>
              </a:ext>
            </a:extLst>
          </p:cNvPr>
          <p:cNvGrpSpPr/>
          <p:nvPr/>
        </p:nvGrpSpPr>
        <p:grpSpPr>
          <a:xfrm>
            <a:off x="29497390" y="20742966"/>
            <a:ext cx="1494320" cy="861774"/>
            <a:chOff x="18523595" y="11942210"/>
            <a:chExt cx="1494320" cy="861774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C4C41F7-92BF-4D4C-AD8F-1B6927F8198E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EEA246A-F83A-412E-9695-4DCF01890DC8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2678C997-6A5F-45F1-8E77-34538CA2A9DE}"/>
              </a:ext>
            </a:extLst>
          </p:cNvPr>
          <p:cNvSpPr txBox="1"/>
          <p:nvPr/>
        </p:nvSpPr>
        <p:spPr>
          <a:xfrm>
            <a:off x="4863698" y="475078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0208D8D-3CD0-4998-82A6-DD5B9E74BC84}"/>
              </a:ext>
            </a:extLst>
          </p:cNvPr>
          <p:cNvSpPr txBox="1"/>
          <p:nvPr/>
        </p:nvSpPr>
        <p:spPr>
          <a:xfrm>
            <a:off x="4863698" y="13639865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3E1D7F8-7799-458D-B982-247C2217AAFA}"/>
              </a:ext>
            </a:extLst>
          </p:cNvPr>
          <p:cNvSpPr txBox="1"/>
          <p:nvPr/>
        </p:nvSpPr>
        <p:spPr>
          <a:xfrm>
            <a:off x="13904818" y="475078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E8A41A7-9C27-431B-8212-1F46696F3A98}"/>
              </a:ext>
            </a:extLst>
          </p:cNvPr>
          <p:cNvSpPr txBox="1"/>
          <p:nvPr/>
        </p:nvSpPr>
        <p:spPr>
          <a:xfrm>
            <a:off x="13904818" y="13639865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694E725-6561-451B-B981-B28A950A6536}"/>
              </a:ext>
            </a:extLst>
          </p:cNvPr>
          <p:cNvSpPr txBox="1"/>
          <p:nvPr/>
        </p:nvSpPr>
        <p:spPr>
          <a:xfrm>
            <a:off x="23234328" y="475078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6E04189-CBE1-4AE5-9595-C4C9B52DCF10}"/>
              </a:ext>
            </a:extLst>
          </p:cNvPr>
          <p:cNvSpPr txBox="1"/>
          <p:nvPr/>
        </p:nvSpPr>
        <p:spPr>
          <a:xfrm>
            <a:off x="23234328" y="13639865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6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4F51154-36A2-4B54-8E4E-E11936B83E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749" y="22237482"/>
            <a:ext cx="8696518" cy="8677694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DFFAAEFB-4828-42AD-ABB4-888779C3B237}"/>
              </a:ext>
            </a:extLst>
          </p:cNvPr>
          <p:cNvGrpSpPr/>
          <p:nvPr/>
        </p:nvGrpSpPr>
        <p:grpSpPr>
          <a:xfrm>
            <a:off x="11191450" y="29781271"/>
            <a:ext cx="1494320" cy="861774"/>
            <a:chOff x="18523595" y="11942210"/>
            <a:chExt cx="1494320" cy="86177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71DA3E-F698-4324-A95C-BB435677A214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3DD8F0E-F97D-45AA-A490-EFBCD9A38518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71D94AA-4CE0-4472-9245-69243BA2AB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729" y="22237492"/>
            <a:ext cx="8696498" cy="8677674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046868C8-1A7D-4DC9-BB0A-20F432564BB8}"/>
              </a:ext>
            </a:extLst>
          </p:cNvPr>
          <p:cNvGrpSpPr/>
          <p:nvPr/>
        </p:nvGrpSpPr>
        <p:grpSpPr>
          <a:xfrm>
            <a:off x="20344420" y="29781271"/>
            <a:ext cx="1494320" cy="861774"/>
            <a:chOff x="18523595" y="11942210"/>
            <a:chExt cx="1494320" cy="86177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81FF11A-05DE-4AFB-BE8E-B3FCA665B4EF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9570DE4-ED1E-4B5A-944A-FFB767799B89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2D3F35ED-1BED-4BAF-9C47-7643D39F43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5710" y="22237502"/>
            <a:ext cx="8696477" cy="8677653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115BEBD0-24E6-4303-9268-07D4EFF4A3F3}"/>
              </a:ext>
            </a:extLst>
          </p:cNvPr>
          <p:cNvGrpSpPr/>
          <p:nvPr/>
        </p:nvGrpSpPr>
        <p:grpSpPr>
          <a:xfrm>
            <a:off x="29497390" y="29781271"/>
            <a:ext cx="1494320" cy="861774"/>
            <a:chOff x="18523595" y="11942210"/>
            <a:chExt cx="1494320" cy="86177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21C467-2CEF-464F-8650-6593D2BB877A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EC294A5-C890-4EAA-B69B-030E9C54788A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96408E4-BEB7-456D-8B1B-D4C799F159BF}"/>
              </a:ext>
            </a:extLst>
          </p:cNvPr>
          <p:cNvSpPr txBox="1"/>
          <p:nvPr/>
        </p:nvSpPr>
        <p:spPr>
          <a:xfrm>
            <a:off x="4863698" y="2267817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7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70A73B-0BF9-421C-9E49-B208CC864C25}"/>
              </a:ext>
            </a:extLst>
          </p:cNvPr>
          <p:cNvSpPr txBox="1"/>
          <p:nvPr/>
        </p:nvSpPr>
        <p:spPr>
          <a:xfrm>
            <a:off x="13904818" y="2267817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F665B4A-AED5-4C00-8D3B-26476D390D8A}"/>
              </a:ext>
            </a:extLst>
          </p:cNvPr>
          <p:cNvSpPr txBox="1"/>
          <p:nvPr/>
        </p:nvSpPr>
        <p:spPr>
          <a:xfrm>
            <a:off x="23234328" y="2267817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A7E52-CA1B-400C-9BBF-6D085AFF957A}"/>
              </a:ext>
            </a:extLst>
          </p:cNvPr>
          <p:cNvSpPr txBox="1"/>
          <p:nvPr/>
        </p:nvSpPr>
        <p:spPr>
          <a:xfrm>
            <a:off x="490816" y="653143"/>
            <a:ext cx="1427345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0" dirty="0">
                <a:latin typeface="Arial" panose="020B0604020202020204" pitchFamily="34" charset="0"/>
                <a:cs typeface="Arial" panose="020B0604020202020204" pitchFamily="34" charset="0"/>
              </a:rPr>
              <a:t>iPSC 2018.5.07 </a:t>
            </a:r>
          </a:p>
          <a:p>
            <a:pPr algn="l"/>
            <a:r>
              <a:rPr lang="en-US" altLang="zh-CN" sz="8000" dirty="0">
                <a:latin typeface="Arial" panose="020B0604020202020204" pitchFamily="34" charset="0"/>
                <a:cs typeface="Arial" panose="020B0604020202020204" pitchFamily="34" charset="0"/>
              </a:rPr>
              <a:t>Control 92 hours after seeding </a:t>
            </a:r>
            <a:endParaRPr lang="zh-CN" alt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55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9021004-CAA1-4AD6-A184-0399A6FA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268" y="9340936"/>
            <a:ext cx="8687116" cy="8668312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83865406-92F3-444B-BDDD-33DE3CFFCFA6}"/>
              </a:ext>
            </a:extLst>
          </p:cNvPr>
          <p:cNvGrpSpPr/>
          <p:nvPr/>
        </p:nvGrpSpPr>
        <p:grpSpPr>
          <a:xfrm>
            <a:off x="11029268" y="16880035"/>
            <a:ext cx="1494320" cy="861774"/>
            <a:chOff x="18523595" y="11942210"/>
            <a:chExt cx="1494320" cy="86177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8EEFE57-3912-424F-8696-3911EE2E450E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8293278-2962-4A1D-83A1-381E06E83F1E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CDB3FF4F-9E0B-412B-B14F-587E41F12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194" y="9350318"/>
            <a:ext cx="8668313" cy="864955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EA525434-B536-40D3-84D7-D1FA8DB8E3C7}"/>
              </a:ext>
            </a:extLst>
          </p:cNvPr>
          <p:cNvGrpSpPr/>
          <p:nvPr/>
        </p:nvGrpSpPr>
        <p:grpSpPr>
          <a:xfrm>
            <a:off x="20213792" y="16880035"/>
            <a:ext cx="1494320" cy="861774"/>
            <a:chOff x="18523595" y="11942210"/>
            <a:chExt cx="1494320" cy="8617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608D3D4-871E-4CAE-AB41-55A597CBD772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20C259A-FCBC-4A54-BA45-08F923BA07DB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8EB880DF-96FA-428C-9B22-C13B7EADD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494" y="9345658"/>
            <a:ext cx="8677652" cy="8658870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7EF0FF97-0102-4B0A-8809-8FAE5604F48E}"/>
              </a:ext>
            </a:extLst>
          </p:cNvPr>
          <p:cNvGrpSpPr/>
          <p:nvPr/>
        </p:nvGrpSpPr>
        <p:grpSpPr>
          <a:xfrm>
            <a:off x="29366762" y="16880035"/>
            <a:ext cx="1494320" cy="861774"/>
            <a:chOff x="18523595" y="11942210"/>
            <a:chExt cx="1494320" cy="86177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4141BDF-618E-4C15-8522-E854449C46E7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ED0500A-9B87-4C5A-9D8A-311697664420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8D636134-CDEE-46B1-997D-9924B12FE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567" y="18383993"/>
            <a:ext cx="8696517" cy="8677694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4B3C1E5E-BF19-4CEE-A742-FF442BB21296}"/>
              </a:ext>
            </a:extLst>
          </p:cNvPr>
          <p:cNvGrpSpPr/>
          <p:nvPr/>
        </p:nvGrpSpPr>
        <p:grpSpPr>
          <a:xfrm>
            <a:off x="11029268" y="25927782"/>
            <a:ext cx="1494320" cy="861774"/>
            <a:chOff x="18523595" y="11942210"/>
            <a:chExt cx="1494320" cy="861774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D7FD23F-B218-4F6D-8C9D-3D4C07EF7896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B8CD657-90DC-4720-9B63-A01F3B845D53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AC384A9B-60B9-4621-A941-19A0A4ECD1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101" y="18384003"/>
            <a:ext cx="8696497" cy="8677674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7A0E900F-EAF8-42F9-8ACB-354250BFA522}"/>
              </a:ext>
            </a:extLst>
          </p:cNvPr>
          <p:cNvGrpSpPr/>
          <p:nvPr/>
        </p:nvGrpSpPr>
        <p:grpSpPr>
          <a:xfrm>
            <a:off x="20213792" y="25927782"/>
            <a:ext cx="1494320" cy="861774"/>
            <a:chOff x="18523595" y="11942210"/>
            <a:chExt cx="1494320" cy="86177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34FC5BF-ACD1-4A81-8FE1-40C12608EB31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E7E9B16-4060-4ECB-BFD5-6913326CDB52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A5C8B8A3-53D9-4854-8CA2-58AA67B748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082" y="18384013"/>
            <a:ext cx="8696476" cy="8677653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0344C52F-383C-40C1-BFE5-8699C71A158A}"/>
              </a:ext>
            </a:extLst>
          </p:cNvPr>
          <p:cNvGrpSpPr/>
          <p:nvPr/>
        </p:nvGrpSpPr>
        <p:grpSpPr>
          <a:xfrm>
            <a:off x="29366762" y="25927782"/>
            <a:ext cx="1494320" cy="861774"/>
            <a:chOff x="18523595" y="11942210"/>
            <a:chExt cx="1494320" cy="861774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C4C41F7-92BF-4D4C-AD8F-1B6927F8198E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EEA246A-F83A-412E-9695-4DCF01890DC8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2678C997-6A5F-45F1-8E77-34538CA2A9DE}"/>
              </a:ext>
            </a:extLst>
          </p:cNvPr>
          <p:cNvSpPr txBox="1"/>
          <p:nvPr/>
        </p:nvSpPr>
        <p:spPr>
          <a:xfrm>
            <a:off x="4701516" y="9935596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0208D8D-3CD0-4998-82A6-DD5B9E74BC84}"/>
              </a:ext>
            </a:extLst>
          </p:cNvPr>
          <p:cNvSpPr txBox="1"/>
          <p:nvPr/>
        </p:nvSpPr>
        <p:spPr>
          <a:xfrm>
            <a:off x="4701516" y="18824681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3E1D7F8-7799-458D-B982-247C2217AAFA}"/>
              </a:ext>
            </a:extLst>
          </p:cNvPr>
          <p:cNvSpPr txBox="1"/>
          <p:nvPr/>
        </p:nvSpPr>
        <p:spPr>
          <a:xfrm>
            <a:off x="13774190" y="9935596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E8A41A7-9C27-431B-8212-1F46696F3A98}"/>
              </a:ext>
            </a:extLst>
          </p:cNvPr>
          <p:cNvSpPr txBox="1"/>
          <p:nvPr/>
        </p:nvSpPr>
        <p:spPr>
          <a:xfrm>
            <a:off x="13774190" y="18824681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694E725-6561-451B-B981-B28A950A6536}"/>
              </a:ext>
            </a:extLst>
          </p:cNvPr>
          <p:cNvSpPr txBox="1"/>
          <p:nvPr/>
        </p:nvSpPr>
        <p:spPr>
          <a:xfrm>
            <a:off x="23103700" y="9935596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6E04189-CBE1-4AE5-9595-C4C9B52DCF10}"/>
              </a:ext>
            </a:extLst>
          </p:cNvPr>
          <p:cNvSpPr txBox="1"/>
          <p:nvPr/>
        </p:nvSpPr>
        <p:spPr>
          <a:xfrm>
            <a:off x="23103700" y="18824681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6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3287F2-9D40-463C-A210-DEF765726283}"/>
              </a:ext>
            </a:extLst>
          </p:cNvPr>
          <p:cNvSpPr txBox="1"/>
          <p:nvPr/>
        </p:nvSpPr>
        <p:spPr>
          <a:xfrm>
            <a:off x="490816" y="653143"/>
            <a:ext cx="1632530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0" dirty="0">
                <a:latin typeface="Arial" panose="020B0604020202020204" pitchFamily="34" charset="0"/>
                <a:cs typeface="Arial" panose="020B0604020202020204" pitchFamily="34" charset="0"/>
              </a:rPr>
              <a:t>iPSC 2018.5.07 </a:t>
            </a:r>
          </a:p>
          <a:p>
            <a:pPr algn="l"/>
            <a:r>
              <a:rPr lang="en-US" altLang="zh-CN" sz="8000" dirty="0">
                <a:latin typeface="Arial" panose="020B0604020202020204" pitchFamily="34" charset="0"/>
                <a:cs typeface="Arial" panose="020B0604020202020204" pitchFamily="34" charset="0"/>
              </a:rPr>
              <a:t>Cell/particle 90 hours after seeding </a:t>
            </a:r>
            <a:endParaRPr lang="zh-CN" alt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501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9021004-CAA1-4AD6-A184-0399A6FA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50" y="4156120"/>
            <a:ext cx="8687117" cy="8668313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83865406-92F3-444B-BDDD-33DE3CFFCFA6}"/>
              </a:ext>
            </a:extLst>
          </p:cNvPr>
          <p:cNvGrpSpPr/>
          <p:nvPr/>
        </p:nvGrpSpPr>
        <p:grpSpPr>
          <a:xfrm>
            <a:off x="11191450" y="11695219"/>
            <a:ext cx="1494320" cy="861774"/>
            <a:chOff x="18523595" y="11942210"/>
            <a:chExt cx="1494320" cy="86177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8EEFE57-3912-424F-8696-3911EE2E450E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8293278-2962-4A1D-83A1-381E06E83F1E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CDB3FF4F-9E0B-412B-B14F-587E41F12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822" y="4165502"/>
            <a:ext cx="8668314" cy="8649551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EA525434-B536-40D3-84D7-D1FA8DB8E3C7}"/>
              </a:ext>
            </a:extLst>
          </p:cNvPr>
          <p:cNvGrpSpPr/>
          <p:nvPr/>
        </p:nvGrpSpPr>
        <p:grpSpPr>
          <a:xfrm>
            <a:off x="20344420" y="11695219"/>
            <a:ext cx="1494320" cy="861774"/>
            <a:chOff x="18523595" y="11942210"/>
            <a:chExt cx="1494320" cy="8617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608D3D4-871E-4CAE-AB41-55A597CBD772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20C259A-FCBC-4A54-BA45-08F923BA07DB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8EB880DF-96FA-428C-9B22-C13B7EADD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5122" y="4160842"/>
            <a:ext cx="8677653" cy="8658871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7EF0FF97-0102-4B0A-8809-8FAE5604F48E}"/>
              </a:ext>
            </a:extLst>
          </p:cNvPr>
          <p:cNvGrpSpPr/>
          <p:nvPr/>
        </p:nvGrpSpPr>
        <p:grpSpPr>
          <a:xfrm>
            <a:off x="29497390" y="11695219"/>
            <a:ext cx="1494320" cy="861774"/>
            <a:chOff x="18523595" y="11942210"/>
            <a:chExt cx="1494320" cy="86177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4141BDF-618E-4C15-8522-E854449C46E7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ED0500A-9B87-4C5A-9D8A-311697664420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8D636134-CDEE-46B1-997D-9924B12FE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749" y="13199177"/>
            <a:ext cx="8696518" cy="8677695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4B3C1E5E-BF19-4CEE-A742-FF442BB21296}"/>
              </a:ext>
            </a:extLst>
          </p:cNvPr>
          <p:cNvGrpSpPr/>
          <p:nvPr/>
        </p:nvGrpSpPr>
        <p:grpSpPr>
          <a:xfrm>
            <a:off x="11191450" y="20742966"/>
            <a:ext cx="1494320" cy="861774"/>
            <a:chOff x="18523595" y="11942210"/>
            <a:chExt cx="1494320" cy="861774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D7FD23F-B218-4F6D-8C9D-3D4C07EF7896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B8CD657-90DC-4720-9B63-A01F3B845D53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AC384A9B-60B9-4621-A941-19A0A4ECD1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729" y="13199187"/>
            <a:ext cx="8696498" cy="8677675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7A0E900F-EAF8-42F9-8ACB-354250BFA522}"/>
              </a:ext>
            </a:extLst>
          </p:cNvPr>
          <p:cNvGrpSpPr/>
          <p:nvPr/>
        </p:nvGrpSpPr>
        <p:grpSpPr>
          <a:xfrm>
            <a:off x="20344420" y="20742966"/>
            <a:ext cx="1494320" cy="861774"/>
            <a:chOff x="18523595" y="11942210"/>
            <a:chExt cx="1494320" cy="86177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34FC5BF-ACD1-4A81-8FE1-40C12608EB31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E7E9B16-4060-4ECB-BFD5-6913326CDB52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A5C8B8A3-53D9-4854-8CA2-58AA67B748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5710" y="13199197"/>
            <a:ext cx="8696477" cy="8677654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0344C52F-383C-40C1-BFE5-8699C71A158A}"/>
              </a:ext>
            </a:extLst>
          </p:cNvPr>
          <p:cNvGrpSpPr/>
          <p:nvPr/>
        </p:nvGrpSpPr>
        <p:grpSpPr>
          <a:xfrm>
            <a:off x="29497390" y="20742966"/>
            <a:ext cx="1494320" cy="861774"/>
            <a:chOff x="18523595" y="11942210"/>
            <a:chExt cx="1494320" cy="861774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C4C41F7-92BF-4D4C-AD8F-1B6927F8198E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EEA246A-F83A-412E-9695-4DCF01890DC8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2678C997-6A5F-45F1-8E77-34538CA2A9DE}"/>
              </a:ext>
            </a:extLst>
          </p:cNvPr>
          <p:cNvSpPr txBox="1"/>
          <p:nvPr/>
        </p:nvSpPr>
        <p:spPr>
          <a:xfrm>
            <a:off x="4863698" y="475078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0208D8D-3CD0-4998-82A6-DD5B9E74BC84}"/>
              </a:ext>
            </a:extLst>
          </p:cNvPr>
          <p:cNvSpPr txBox="1"/>
          <p:nvPr/>
        </p:nvSpPr>
        <p:spPr>
          <a:xfrm>
            <a:off x="4863698" y="13639865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3E1D7F8-7799-458D-B982-247C2217AAFA}"/>
              </a:ext>
            </a:extLst>
          </p:cNvPr>
          <p:cNvSpPr txBox="1"/>
          <p:nvPr/>
        </p:nvSpPr>
        <p:spPr>
          <a:xfrm>
            <a:off x="13904818" y="475078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E8A41A7-9C27-431B-8212-1F46696F3A98}"/>
              </a:ext>
            </a:extLst>
          </p:cNvPr>
          <p:cNvSpPr txBox="1"/>
          <p:nvPr/>
        </p:nvSpPr>
        <p:spPr>
          <a:xfrm>
            <a:off x="13904818" y="13639865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694E725-6561-451B-B981-B28A950A6536}"/>
              </a:ext>
            </a:extLst>
          </p:cNvPr>
          <p:cNvSpPr txBox="1"/>
          <p:nvPr/>
        </p:nvSpPr>
        <p:spPr>
          <a:xfrm>
            <a:off x="23234328" y="475078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6E04189-CBE1-4AE5-9595-C4C9B52DCF10}"/>
              </a:ext>
            </a:extLst>
          </p:cNvPr>
          <p:cNvSpPr txBox="1"/>
          <p:nvPr/>
        </p:nvSpPr>
        <p:spPr>
          <a:xfrm>
            <a:off x="23234328" y="13639865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6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4F51154-36A2-4B54-8E4E-E11936B83E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749" y="22237482"/>
            <a:ext cx="8696518" cy="8677695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DFFAAEFB-4828-42AD-ABB4-888779C3B237}"/>
              </a:ext>
            </a:extLst>
          </p:cNvPr>
          <p:cNvGrpSpPr/>
          <p:nvPr/>
        </p:nvGrpSpPr>
        <p:grpSpPr>
          <a:xfrm>
            <a:off x="11191450" y="29781271"/>
            <a:ext cx="1494320" cy="861774"/>
            <a:chOff x="18523595" y="11942210"/>
            <a:chExt cx="1494320" cy="86177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71DA3E-F698-4324-A95C-BB435677A214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3DD8F0E-F97D-45AA-A490-EFBCD9A38518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71D94AA-4CE0-4472-9245-69243BA2AB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729" y="22237492"/>
            <a:ext cx="8696498" cy="8677675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046868C8-1A7D-4DC9-BB0A-20F432564BB8}"/>
              </a:ext>
            </a:extLst>
          </p:cNvPr>
          <p:cNvGrpSpPr/>
          <p:nvPr/>
        </p:nvGrpSpPr>
        <p:grpSpPr>
          <a:xfrm>
            <a:off x="20344420" y="29781271"/>
            <a:ext cx="1494320" cy="861774"/>
            <a:chOff x="18523595" y="11942210"/>
            <a:chExt cx="1494320" cy="86177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81FF11A-05DE-4AFB-BE8E-B3FCA665B4EF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9570DE4-ED1E-4B5A-944A-FFB767799B89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2D3F35ED-1BED-4BAF-9C47-7643D39F43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5710" y="22237502"/>
            <a:ext cx="8696477" cy="8677654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115BEBD0-24E6-4303-9268-07D4EFF4A3F3}"/>
              </a:ext>
            </a:extLst>
          </p:cNvPr>
          <p:cNvGrpSpPr/>
          <p:nvPr/>
        </p:nvGrpSpPr>
        <p:grpSpPr>
          <a:xfrm>
            <a:off x="29497390" y="29781271"/>
            <a:ext cx="1494320" cy="861774"/>
            <a:chOff x="18523595" y="11942210"/>
            <a:chExt cx="1494320" cy="86177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21C467-2CEF-464F-8650-6593D2BB877A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EC294A5-C890-4EAA-B69B-030E9C54788A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96408E4-BEB7-456D-8B1B-D4C799F159BF}"/>
              </a:ext>
            </a:extLst>
          </p:cNvPr>
          <p:cNvSpPr txBox="1"/>
          <p:nvPr/>
        </p:nvSpPr>
        <p:spPr>
          <a:xfrm>
            <a:off x="4863698" y="2267817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7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70A73B-0BF9-421C-9E49-B208CC864C25}"/>
              </a:ext>
            </a:extLst>
          </p:cNvPr>
          <p:cNvSpPr txBox="1"/>
          <p:nvPr/>
        </p:nvSpPr>
        <p:spPr>
          <a:xfrm>
            <a:off x="13904818" y="2267817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F665B4A-AED5-4C00-8D3B-26476D390D8A}"/>
              </a:ext>
            </a:extLst>
          </p:cNvPr>
          <p:cNvSpPr txBox="1"/>
          <p:nvPr/>
        </p:nvSpPr>
        <p:spPr>
          <a:xfrm>
            <a:off x="23234328" y="22678170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A7E52-CA1B-400C-9BBF-6D085AFF957A}"/>
              </a:ext>
            </a:extLst>
          </p:cNvPr>
          <p:cNvSpPr txBox="1"/>
          <p:nvPr/>
        </p:nvSpPr>
        <p:spPr>
          <a:xfrm>
            <a:off x="490816" y="653143"/>
            <a:ext cx="1427345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0" dirty="0">
                <a:latin typeface="Arial" panose="020B0604020202020204" pitchFamily="34" charset="0"/>
                <a:cs typeface="Arial" panose="020B0604020202020204" pitchFamily="34" charset="0"/>
              </a:rPr>
              <a:t>iPSC 2018.5.03 </a:t>
            </a:r>
          </a:p>
          <a:p>
            <a:pPr algn="l"/>
            <a:r>
              <a:rPr lang="en-US" altLang="zh-CN" sz="8000" dirty="0">
                <a:latin typeface="Arial" panose="020B0604020202020204" pitchFamily="34" charset="0"/>
                <a:cs typeface="Arial" panose="020B0604020202020204" pitchFamily="34" charset="0"/>
              </a:rPr>
              <a:t>Control 20 hours after seeding </a:t>
            </a:r>
            <a:endParaRPr lang="zh-CN" alt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438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49021004-CAA1-4AD6-A184-0399A6FA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268" y="9340936"/>
            <a:ext cx="8687116" cy="8668313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83865406-92F3-444B-BDDD-33DE3CFFCFA6}"/>
              </a:ext>
            </a:extLst>
          </p:cNvPr>
          <p:cNvGrpSpPr/>
          <p:nvPr/>
        </p:nvGrpSpPr>
        <p:grpSpPr>
          <a:xfrm>
            <a:off x="11029268" y="16880035"/>
            <a:ext cx="1494320" cy="861774"/>
            <a:chOff x="18523595" y="11942210"/>
            <a:chExt cx="1494320" cy="86177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8EEFE57-3912-424F-8696-3911EE2E450E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8293278-2962-4A1D-83A1-381E06E83F1E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CDB3FF4F-9E0B-412B-B14F-587E41F12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194" y="9350318"/>
            <a:ext cx="8668313" cy="8649551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EA525434-B536-40D3-84D7-D1FA8DB8E3C7}"/>
              </a:ext>
            </a:extLst>
          </p:cNvPr>
          <p:cNvGrpSpPr/>
          <p:nvPr/>
        </p:nvGrpSpPr>
        <p:grpSpPr>
          <a:xfrm>
            <a:off x="20213792" y="16880035"/>
            <a:ext cx="1494320" cy="861774"/>
            <a:chOff x="18523595" y="11942210"/>
            <a:chExt cx="1494320" cy="8617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608D3D4-871E-4CAE-AB41-55A597CBD772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20C259A-FCBC-4A54-BA45-08F923BA07DB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8EB880DF-96FA-428C-9B22-C13B7EADD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494" y="9345658"/>
            <a:ext cx="8677653" cy="8658870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7EF0FF97-0102-4B0A-8809-8FAE5604F48E}"/>
              </a:ext>
            </a:extLst>
          </p:cNvPr>
          <p:cNvGrpSpPr/>
          <p:nvPr/>
        </p:nvGrpSpPr>
        <p:grpSpPr>
          <a:xfrm>
            <a:off x="29366762" y="16880035"/>
            <a:ext cx="1494320" cy="861774"/>
            <a:chOff x="18523595" y="11942210"/>
            <a:chExt cx="1494320" cy="86177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4141BDF-618E-4C15-8522-E854449C46E7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ED0500A-9B87-4C5A-9D8A-311697664420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8D636134-CDEE-46B1-997D-9924B12FE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567" y="18383993"/>
            <a:ext cx="8696518" cy="8677694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4B3C1E5E-BF19-4CEE-A742-FF442BB21296}"/>
              </a:ext>
            </a:extLst>
          </p:cNvPr>
          <p:cNvGrpSpPr/>
          <p:nvPr/>
        </p:nvGrpSpPr>
        <p:grpSpPr>
          <a:xfrm>
            <a:off x="11029268" y="25927782"/>
            <a:ext cx="1494320" cy="861774"/>
            <a:chOff x="18523595" y="11942210"/>
            <a:chExt cx="1494320" cy="861774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D7FD23F-B218-4F6D-8C9D-3D4C07EF7896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B8CD657-90DC-4720-9B63-A01F3B845D53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AC384A9B-60B9-4621-A941-19A0A4ECD1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101" y="18384003"/>
            <a:ext cx="8696498" cy="8677674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7A0E900F-EAF8-42F9-8ACB-354250BFA522}"/>
              </a:ext>
            </a:extLst>
          </p:cNvPr>
          <p:cNvGrpSpPr/>
          <p:nvPr/>
        </p:nvGrpSpPr>
        <p:grpSpPr>
          <a:xfrm>
            <a:off x="20213792" y="25927782"/>
            <a:ext cx="1494320" cy="861774"/>
            <a:chOff x="18523595" y="11942210"/>
            <a:chExt cx="1494320" cy="86177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34FC5BF-ACD1-4A81-8FE1-40C12608EB31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E7E9B16-4060-4ECB-BFD5-6913326CDB52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A5C8B8A3-53D9-4854-8CA2-58AA67B748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082" y="18384013"/>
            <a:ext cx="8696477" cy="8677653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0344C52F-383C-40C1-BFE5-8699C71A158A}"/>
              </a:ext>
            </a:extLst>
          </p:cNvPr>
          <p:cNvGrpSpPr/>
          <p:nvPr/>
        </p:nvGrpSpPr>
        <p:grpSpPr>
          <a:xfrm>
            <a:off x="29366762" y="25927782"/>
            <a:ext cx="1494320" cy="861774"/>
            <a:chOff x="18523595" y="11942210"/>
            <a:chExt cx="1494320" cy="861774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C4C41F7-92BF-4D4C-AD8F-1B6927F8198E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EEA246A-F83A-412E-9695-4DCF01890DC8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2678C997-6A5F-45F1-8E77-34538CA2A9DE}"/>
              </a:ext>
            </a:extLst>
          </p:cNvPr>
          <p:cNvSpPr txBox="1"/>
          <p:nvPr/>
        </p:nvSpPr>
        <p:spPr>
          <a:xfrm>
            <a:off x="4701516" y="9935596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0208D8D-3CD0-4998-82A6-DD5B9E74BC84}"/>
              </a:ext>
            </a:extLst>
          </p:cNvPr>
          <p:cNvSpPr txBox="1"/>
          <p:nvPr/>
        </p:nvSpPr>
        <p:spPr>
          <a:xfrm>
            <a:off x="4701516" y="18824681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3E1D7F8-7799-458D-B982-247C2217AAFA}"/>
              </a:ext>
            </a:extLst>
          </p:cNvPr>
          <p:cNvSpPr txBox="1"/>
          <p:nvPr/>
        </p:nvSpPr>
        <p:spPr>
          <a:xfrm>
            <a:off x="13774190" y="9935596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E8A41A7-9C27-431B-8212-1F46696F3A98}"/>
              </a:ext>
            </a:extLst>
          </p:cNvPr>
          <p:cNvSpPr txBox="1"/>
          <p:nvPr/>
        </p:nvSpPr>
        <p:spPr>
          <a:xfrm>
            <a:off x="13774190" y="18824681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694E725-6561-451B-B981-B28A950A6536}"/>
              </a:ext>
            </a:extLst>
          </p:cNvPr>
          <p:cNvSpPr txBox="1"/>
          <p:nvPr/>
        </p:nvSpPr>
        <p:spPr>
          <a:xfrm>
            <a:off x="23103700" y="9935596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3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6E04189-CBE1-4AE5-9595-C4C9B52DCF10}"/>
              </a:ext>
            </a:extLst>
          </p:cNvPr>
          <p:cNvSpPr txBox="1"/>
          <p:nvPr/>
        </p:nvSpPr>
        <p:spPr>
          <a:xfrm>
            <a:off x="23103700" y="18824681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6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3287F2-9D40-463C-A210-DEF765726283}"/>
              </a:ext>
            </a:extLst>
          </p:cNvPr>
          <p:cNvSpPr txBox="1"/>
          <p:nvPr/>
        </p:nvSpPr>
        <p:spPr>
          <a:xfrm>
            <a:off x="490816" y="653143"/>
            <a:ext cx="1632530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0" dirty="0">
                <a:latin typeface="Arial" panose="020B0604020202020204" pitchFamily="34" charset="0"/>
                <a:cs typeface="Arial" panose="020B0604020202020204" pitchFamily="34" charset="0"/>
              </a:rPr>
              <a:t>iPSC 2018.5.03 </a:t>
            </a:r>
          </a:p>
          <a:p>
            <a:pPr algn="l"/>
            <a:r>
              <a:rPr lang="en-US" altLang="zh-CN" sz="8000" dirty="0">
                <a:latin typeface="Arial" panose="020B0604020202020204" pitchFamily="34" charset="0"/>
                <a:cs typeface="Arial" panose="020B0604020202020204" pitchFamily="34" charset="0"/>
              </a:rPr>
              <a:t>Cell/particle 18 hours after seeding </a:t>
            </a:r>
            <a:endParaRPr lang="zh-CN" alt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734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1A3287F2-9D40-463C-A210-DEF765726283}"/>
              </a:ext>
            </a:extLst>
          </p:cNvPr>
          <p:cNvSpPr txBox="1"/>
          <p:nvPr/>
        </p:nvSpPr>
        <p:spPr>
          <a:xfrm>
            <a:off x="490816" y="653143"/>
            <a:ext cx="121061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0" dirty="0">
                <a:latin typeface="Arial" panose="020B0604020202020204" pitchFamily="34" charset="0"/>
                <a:cs typeface="Arial" panose="020B0604020202020204" pitchFamily="34" charset="0"/>
              </a:rPr>
              <a:t>THP-1 staining 2018.5.03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613A2D1-8A3D-4216-B944-EA7EDCB5F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0727" y="2949443"/>
            <a:ext cx="8649402" cy="863068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954BB37-8C77-497E-9CA5-1BD60E05FF45}"/>
              </a:ext>
            </a:extLst>
          </p:cNvPr>
          <p:cNvGrpSpPr/>
          <p:nvPr/>
        </p:nvGrpSpPr>
        <p:grpSpPr>
          <a:xfrm>
            <a:off x="4328951" y="10190250"/>
            <a:ext cx="1281120" cy="861774"/>
            <a:chOff x="18523595" y="11942210"/>
            <a:chExt cx="1281120" cy="86177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869745-5FBE-4AC9-BDF5-4F0826CB4C0E}"/>
                </a:ext>
              </a:extLst>
            </p:cNvPr>
            <p:cNvSpPr txBox="1"/>
            <p:nvPr/>
          </p:nvSpPr>
          <p:spPr>
            <a:xfrm>
              <a:off x="18523595" y="11942210"/>
              <a:ext cx="1281120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5E76573-DADB-477E-9B63-F9E22B3D05D9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75481"/>
              <a:ext cx="731511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E8F51BD-76BD-47C8-B904-B764159C5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937" y="2944783"/>
            <a:ext cx="8658741" cy="8640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BE02125-4F6B-4F59-9D25-1F319E738E20}"/>
              </a:ext>
            </a:extLst>
          </p:cNvPr>
          <p:cNvGrpSpPr/>
          <p:nvPr/>
        </p:nvGrpSpPr>
        <p:grpSpPr>
          <a:xfrm>
            <a:off x="13449138" y="10203853"/>
            <a:ext cx="1281120" cy="861774"/>
            <a:chOff x="18523595" y="11942210"/>
            <a:chExt cx="1281120" cy="8617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6BA97CE-D18C-4349-9138-DEA42F3307A1}"/>
                </a:ext>
              </a:extLst>
            </p:cNvPr>
            <p:cNvSpPr txBox="1"/>
            <p:nvPr/>
          </p:nvSpPr>
          <p:spPr>
            <a:xfrm>
              <a:off x="18523595" y="11942210"/>
              <a:ext cx="1281120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BF5537B-BA49-41F7-A12F-015ABF765779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75481"/>
              <a:ext cx="731511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C8CC16CE-B652-4276-9D5C-5BAC83534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0727" y="12055625"/>
            <a:ext cx="8658741" cy="86400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9DE1B40-A6A9-45DA-A869-49AA08375511}"/>
              </a:ext>
            </a:extLst>
          </p:cNvPr>
          <p:cNvGrpSpPr/>
          <p:nvPr/>
        </p:nvGrpSpPr>
        <p:grpSpPr>
          <a:xfrm>
            <a:off x="4366257" y="19333412"/>
            <a:ext cx="1281120" cy="861774"/>
            <a:chOff x="18523595" y="11942210"/>
            <a:chExt cx="1281120" cy="86177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C514BB-8BA9-425D-861E-89D44466ACE7}"/>
                </a:ext>
              </a:extLst>
            </p:cNvPr>
            <p:cNvSpPr txBox="1"/>
            <p:nvPr/>
          </p:nvSpPr>
          <p:spPr>
            <a:xfrm>
              <a:off x="18523595" y="11942210"/>
              <a:ext cx="1281120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06C627B-E9C8-4D1B-86C5-FE9337255CA1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75481"/>
              <a:ext cx="731511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18342AB-9474-4725-960C-4C3AE67135FC}"/>
              </a:ext>
            </a:extLst>
          </p:cNvPr>
          <p:cNvSpPr txBox="1"/>
          <p:nvPr/>
        </p:nvSpPr>
        <p:spPr>
          <a:xfrm>
            <a:off x="-2031333" y="3301190"/>
            <a:ext cx="7841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7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006528-E18E-412D-B473-1F2FFF0F05C1}"/>
              </a:ext>
            </a:extLst>
          </p:cNvPr>
          <p:cNvSpPr txBox="1"/>
          <p:nvPr/>
        </p:nvSpPr>
        <p:spPr>
          <a:xfrm>
            <a:off x="6910342" y="3301190"/>
            <a:ext cx="7841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7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553011-4FE3-4CC2-9B33-7ADA9B0BE3CE}"/>
              </a:ext>
            </a:extLst>
          </p:cNvPr>
          <p:cNvSpPr txBox="1"/>
          <p:nvPr/>
        </p:nvSpPr>
        <p:spPr>
          <a:xfrm>
            <a:off x="-2158336" y="12430749"/>
            <a:ext cx="83227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7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F4543F9-7AD6-499E-9D89-1B18785F5CA5}"/>
              </a:ext>
            </a:extLst>
          </p:cNvPr>
          <p:cNvSpPr txBox="1"/>
          <p:nvPr/>
        </p:nvSpPr>
        <p:spPr>
          <a:xfrm>
            <a:off x="-1247144" y="23691380"/>
            <a:ext cx="937545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0" dirty="0">
                <a:latin typeface="Arial" panose="020B0604020202020204" pitchFamily="34" charset="0"/>
                <a:cs typeface="Arial" panose="020B0604020202020204" pitchFamily="34" charset="0"/>
              </a:rPr>
              <a:t>A: P3HT</a:t>
            </a:r>
          </a:p>
          <a:p>
            <a:pPr algn="l"/>
            <a:r>
              <a:rPr lang="en-US" altLang="zh-CN" sz="8000" dirty="0">
                <a:latin typeface="Arial" panose="020B0604020202020204" pitchFamily="34" charset="0"/>
                <a:cs typeface="Arial" panose="020B0604020202020204" pitchFamily="34" charset="0"/>
              </a:rPr>
              <a:t>B: PAH(pH=10)/C18</a:t>
            </a:r>
          </a:p>
          <a:p>
            <a:pPr algn="l"/>
            <a:r>
              <a:rPr lang="en-US" altLang="zh-CN" sz="8000" dirty="0">
                <a:latin typeface="Arial" panose="020B0604020202020204" pitchFamily="34" charset="0"/>
                <a:cs typeface="Arial" panose="020B0604020202020204" pitchFamily="34" charset="0"/>
              </a:rPr>
              <a:t>C: PAH(pH=10)</a:t>
            </a:r>
          </a:p>
          <a:p>
            <a:pPr algn="l"/>
            <a:r>
              <a:rPr lang="en-US" altLang="zh-CN" sz="8000" dirty="0">
                <a:latin typeface="Arial" panose="020B0604020202020204" pitchFamily="34" charset="0"/>
                <a:cs typeface="Arial" panose="020B0604020202020204" pitchFamily="34" charset="0"/>
              </a:rPr>
              <a:t>D: BSA/C18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D774AC1-B87A-47A0-AAF7-6FF80C76E0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287" y="12055625"/>
            <a:ext cx="8658741" cy="8639999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BD0820CB-FFA1-4166-8F29-3608FCDD1B2B}"/>
              </a:ext>
            </a:extLst>
          </p:cNvPr>
          <p:cNvGrpSpPr/>
          <p:nvPr/>
        </p:nvGrpSpPr>
        <p:grpSpPr>
          <a:xfrm>
            <a:off x="13477271" y="19333412"/>
            <a:ext cx="1281120" cy="861774"/>
            <a:chOff x="18523595" y="11942210"/>
            <a:chExt cx="1281120" cy="86177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5A06A9B-946E-4591-95B2-570F1E7F066E}"/>
                </a:ext>
              </a:extLst>
            </p:cNvPr>
            <p:cNvSpPr txBox="1"/>
            <p:nvPr/>
          </p:nvSpPr>
          <p:spPr>
            <a:xfrm>
              <a:off x="18523595" y="11942210"/>
              <a:ext cx="1281120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759638B-C9BA-429B-8417-074796EDF469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75481"/>
              <a:ext cx="731511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A6A2511-81F5-4369-AD52-303F36B2C9F5}"/>
              </a:ext>
            </a:extLst>
          </p:cNvPr>
          <p:cNvSpPr txBox="1"/>
          <p:nvPr/>
        </p:nvSpPr>
        <p:spPr>
          <a:xfrm>
            <a:off x="6952678" y="12430749"/>
            <a:ext cx="83227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7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E575FB6-FF76-4F65-BC0B-08C13D108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361" y="2949443"/>
            <a:ext cx="8649401" cy="863068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2EFE9485-D3D0-4BE0-8B40-087EA5B0AF84}"/>
              </a:ext>
            </a:extLst>
          </p:cNvPr>
          <p:cNvGrpSpPr/>
          <p:nvPr/>
        </p:nvGrpSpPr>
        <p:grpSpPr>
          <a:xfrm>
            <a:off x="23445039" y="10190250"/>
            <a:ext cx="1281120" cy="861774"/>
            <a:chOff x="18523595" y="11942210"/>
            <a:chExt cx="1281120" cy="86177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C8688F7-7A6C-41A7-A422-65A204181498}"/>
                </a:ext>
              </a:extLst>
            </p:cNvPr>
            <p:cNvSpPr txBox="1"/>
            <p:nvPr/>
          </p:nvSpPr>
          <p:spPr>
            <a:xfrm>
              <a:off x="18523595" y="11942210"/>
              <a:ext cx="1281120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0B23FC4-CDE4-4725-9925-95471894ED03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75481"/>
              <a:ext cx="731511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3421FA2D-BBF1-426F-8DF4-1810A067E7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025" y="2944783"/>
            <a:ext cx="8658741" cy="8639999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C98960C-9E63-405F-8A3B-111ACCB4E343}"/>
              </a:ext>
            </a:extLst>
          </p:cNvPr>
          <p:cNvGrpSpPr/>
          <p:nvPr/>
        </p:nvGrpSpPr>
        <p:grpSpPr>
          <a:xfrm>
            <a:off x="32565226" y="10203853"/>
            <a:ext cx="1281120" cy="861774"/>
            <a:chOff x="18523595" y="11942210"/>
            <a:chExt cx="1281120" cy="86177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7D950AD-F0CD-45FA-BBBC-0BA2434A597B}"/>
                </a:ext>
              </a:extLst>
            </p:cNvPr>
            <p:cNvSpPr txBox="1"/>
            <p:nvPr/>
          </p:nvSpPr>
          <p:spPr>
            <a:xfrm>
              <a:off x="18523595" y="11942210"/>
              <a:ext cx="1281120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7A3D324-B5C3-461F-8E02-41274DD97BD2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75481"/>
              <a:ext cx="731511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B8EAD5AE-2AFD-4DCC-810F-5225BA214C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361" y="12055625"/>
            <a:ext cx="8658741" cy="8639999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66979899-7406-4759-AC7C-0455661FB0E6}"/>
              </a:ext>
            </a:extLst>
          </p:cNvPr>
          <p:cNvGrpSpPr/>
          <p:nvPr/>
        </p:nvGrpSpPr>
        <p:grpSpPr>
          <a:xfrm>
            <a:off x="23482345" y="19333412"/>
            <a:ext cx="1281120" cy="861774"/>
            <a:chOff x="18523595" y="11942210"/>
            <a:chExt cx="1281120" cy="86177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60C89F3-ADB6-4490-9D23-633C7DFE5982}"/>
                </a:ext>
              </a:extLst>
            </p:cNvPr>
            <p:cNvSpPr txBox="1"/>
            <p:nvPr/>
          </p:nvSpPr>
          <p:spPr>
            <a:xfrm>
              <a:off x="18523595" y="11942210"/>
              <a:ext cx="1281120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2D339E9-0094-49B8-88DA-AE826113D71E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75481"/>
              <a:ext cx="731511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222510D4-A9F3-4717-8FB7-EAF6B7ED6AB1}"/>
              </a:ext>
            </a:extLst>
          </p:cNvPr>
          <p:cNvSpPr txBox="1"/>
          <p:nvPr/>
        </p:nvSpPr>
        <p:spPr>
          <a:xfrm>
            <a:off x="17084755" y="3301190"/>
            <a:ext cx="7841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7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25293F0-6192-4CD6-A64E-16AB7185F343}"/>
              </a:ext>
            </a:extLst>
          </p:cNvPr>
          <p:cNvSpPr txBox="1"/>
          <p:nvPr/>
        </p:nvSpPr>
        <p:spPr>
          <a:xfrm>
            <a:off x="26026430" y="3301190"/>
            <a:ext cx="7841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7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838E1D-D6DC-439E-8A57-022D0790D62A}"/>
              </a:ext>
            </a:extLst>
          </p:cNvPr>
          <p:cNvSpPr txBox="1"/>
          <p:nvPr/>
        </p:nvSpPr>
        <p:spPr>
          <a:xfrm>
            <a:off x="16957752" y="12430749"/>
            <a:ext cx="83227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7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E2ED9ED-71DA-48C3-8C12-BE6BE2BFA3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375" y="12055625"/>
            <a:ext cx="8658740" cy="8639999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D7A5DA36-DF60-4732-9843-4EEEB0CAFCE4}"/>
              </a:ext>
            </a:extLst>
          </p:cNvPr>
          <p:cNvGrpSpPr/>
          <p:nvPr/>
        </p:nvGrpSpPr>
        <p:grpSpPr>
          <a:xfrm>
            <a:off x="32593359" y="19333412"/>
            <a:ext cx="1281120" cy="861774"/>
            <a:chOff x="18523595" y="11942210"/>
            <a:chExt cx="1281120" cy="861773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2152A99-3B11-4D01-B5BA-65597713A2F9}"/>
                </a:ext>
              </a:extLst>
            </p:cNvPr>
            <p:cNvSpPr txBox="1"/>
            <p:nvPr/>
          </p:nvSpPr>
          <p:spPr>
            <a:xfrm>
              <a:off x="18523595" y="11942210"/>
              <a:ext cx="1281120" cy="861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C6D8BFF-2344-483F-8EF7-BC9260D802C7}"/>
                </a:ext>
              </a:extLst>
            </p:cNvPr>
            <p:cNvCxnSpPr>
              <a:cxnSpLocks/>
            </p:cNvCxnSpPr>
            <p:nvPr/>
          </p:nvCxnSpPr>
          <p:spPr>
            <a:xfrm>
              <a:off x="18780032" y="12575481"/>
              <a:ext cx="731511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7DA7077-104E-4D47-8430-AA25473B8A95}"/>
              </a:ext>
            </a:extLst>
          </p:cNvPr>
          <p:cNvSpPr txBox="1"/>
          <p:nvPr/>
        </p:nvSpPr>
        <p:spPr>
          <a:xfrm>
            <a:off x="26068766" y="12430749"/>
            <a:ext cx="83227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7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5AA6B43-FBD1-4BC1-B2EC-6D04A528A593}"/>
              </a:ext>
            </a:extLst>
          </p:cNvPr>
          <p:cNvSpPr txBox="1"/>
          <p:nvPr/>
        </p:nvSpPr>
        <p:spPr>
          <a:xfrm>
            <a:off x="19051056" y="23691380"/>
            <a:ext cx="987962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8000" dirty="0">
                <a:latin typeface="Arial" panose="020B0604020202020204" pitchFamily="34" charset="0"/>
                <a:cs typeface="Arial" panose="020B0604020202020204" pitchFamily="34" charset="0"/>
              </a:rPr>
              <a:t>A: iPSC (2018.5.3)</a:t>
            </a:r>
          </a:p>
          <a:p>
            <a:pPr algn="l"/>
            <a:r>
              <a:rPr lang="en-US" altLang="zh-CN" sz="8000" dirty="0">
                <a:latin typeface="Arial" panose="020B0604020202020204" pitchFamily="34" charset="0"/>
                <a:cs typeface="Arial" panose="020B0604020202020204" pitchFamily="34" charset="0"/>
              </a:rPr>
              <a:t>B: Endo (2018.3.8)</a:t>
            </a:r>
          </a:p>
          <a:p>
            <a:pPr algn="l"/>
            <a:r>
              <a:rPr lang="en-US" altLang="zh-CN" sz="8000" dirty="0">
                <a:latin typeface="Arial" panose="020B0604020202020204" pitchFamily="34" charset="0"/>
                <a:cs typeface="Arial" panose="020B0604020202020204" pitchFamily="34" charset="0"/>
              </a:rPr>
              <a:t>C: hMSC (2018.2.28)</a:t>
            </a:r>
          </a:p>
          <a:p>
            <a:pPr algn="l"/>
            <a:r>
              <a:rPr lang="en-US" altLang="zh-CN" sz="8000" dirty="0">
                <a:latin typeface="Arial" panose="020B0604020202020204" pitchFamily="34" charset="0"/>
                <a:cs typeface="Arial" panose="020B0604020202020204" pitchFamily="34" charset="0"/>
              </a:rPr>
              <a:t>D: HeLa (2018.1.17)</a:t>
            </a:r>
          </a:p>
        </p:txBody>
      </p:sp>
    </p:spTree>
    <p:extLst>
      <p:ext uri="{BB962C8B-B14F-4D97-AF65-F5344CB8AC3E}">
        <p14:creationId xmlns:p14="http://schemas.microsoft.com/office/powerpoint/2010/main" val="3640159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CF9A8F-FF31-4691-ADC7-2B9DFC36E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2" y="4016278"/>
            <a:ext cx="8715466" cy="869656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8CE5ECE-1191-416F-89F2-9C9ED500E1F4}"/>
              </a:ext>
            </a:extLst>
          </p:cNvPr>
          <p:cNvGrpSpPr/>
          <p:nvPr/>
        </p:nvGrpSpPr>
        <p:grpSpPr>
          <a:xfrm>
            <a:off x="7936546" y="11569500"/>
            <a:ext cx="1494320" cy="861774"/>
            <a:chOff x="18523595" y="11942210"/>
            <a:chExt cx="1494320" cy="8617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C1C6AF-6599-4E56-AE83-762E7618DFFB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5C47310-1164-42F4-A7ED-733AB6E76BC6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CCEB11B-DF64-4F61-98C3-530F9B518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338" y="4016278"/>
            <a:ext cx="8706023" cy="869658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905086E-346A-4EB0-B6AD-5182DE8D7A50}"/>
              </a:ext>
            </a:extLst>
          </p:cNvPr>
          <p:cNvGrpSpPr/>
          <p:nvPr/>
        </p:nvGrpSpPr>
        <p:grpSpPr>
          <a:xfrm>
            <a:off x="17012791" y="11569510"/>
            <a:ext cx="1494320" cy="861774"/>
            <a:chOff x="18523595" y="11942210"/>
            <a:chExt cx="1494320" cy="8617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73CD1-6993-42CD-8882-E27CFF2A84F4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5039F97-52CA-4825-A7FA-DE9F1BA7F050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868561-3182-4221-A0BC-F0E52ECE4905}"/>
              </a:ext>
            </a:extLst>
          </p:cNvPr>
          <p:cNvSpPr txBox="1"/>
          <p:nvPr/>
        </p:nvSpPr>
        <p:spPr>
          <a:xfrm>
            <a:off x="1420872" y="4551401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a(0h)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EEA40-6357-4475-95F2-671BEA77CDB4}"/>
              </a:ext>
            </a:extLst>
          </p:cNvPr>
          <p:cNvSpPr txBox="1"/>
          <p:nvPr/>
        </p:nvSpPr>
        <p:spPr>
          <a:xfrm>
            <a:off x="10497117" y="4736304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a(24h)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5031FA-2367-411D-9EA3-52F497047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2577" y="4016278"/>
            <a:ext cx="8687148" cy="869658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B67C4C0-9E75-402E-8EDC-DD41E7093D82}"/>
              </a:ext>
            </a:extLst>
          </p:cNvPr>
          <p:cNvGrpSpPr/>
          <p:nvPr/>
        </p:nvGrpSpPr>
        <p:grpSpPr>
          <a:xfrm>
            <a:off x="26079593" y="11569510"/>
            <a:ext cx="1494320" cy="861774"/>
            <a:chOff x="18523595" y="11942210"/>
            <a:chExt cx="1494320" cy="861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7A7A16-96B4-4562-93A2-25A8DFCADB52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2E1AF0D-BBE3-4BDE-8F3A-D202B90BF4CC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795B2D0-5EE2-45B5-9671-0BA2B3AB6298}"/>
              </a:ext>
            </a:extLst>
          </p:cNvPr>
          <p:cNvSpPr txBox="1"/>
          <p:nvPr/>
        </p:nvSpPr>
        <p:spPr>
          <a:xfrm>
            <a:off x="19563919" y="4736304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a(63h)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7D66EA-7BE9-4EBC-B2E3-4B3457380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2" y="13120286"/>
            <a:ext cx="8715466" cy="86871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1B2E257-C096-401D-BDE7-F79FCFD12345}"/>
              </a:ext>
            </a:extLst>
          </p:cNvPr>
          <p:cNvGrpSpPr/>
          <p:nvPr/>
        </p:nvGrpSpPr>
        <p:grpSpPr>
          <a:xfrm>
            <a:off x="7936546" y="20668781"/>
            <a:ext cx="1494320" cy="861774"/>
            <a:chOff x="18523595" y="11942210"/>
            <a:chExt cx="1494320" cy="86177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72AF99-8EB0-4D46-9054-59B578E9496C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C178C5-2998-4BA7-B9DB-8ED5ED11B7B6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87E026B-0F07-4F00-8B5B-D8D341E18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780" y="13073183"/>
            <a:ext cx="8696581" cy="869658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7B6CEB2-4F9F-435E-B5B1-69244119F557}"/>
              </a:ext>
            </a:extLst>
          </p:cNvPr>
          <p:cNvGrpSpPr/>
          <p:nvPr/>
        </p:nvGrpSpPr>
        <p:grpSpPr>
          <a:xfrm>
            <a:off x="17017512" y="20626415"/>
            <a:ext cx="1494320" cy="861774"/>
            <a:chOff x="18523595" y="11942210"/>
            <a:chExt cx="1494320" cy="8617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A8237D-21F7-47C7-ADE7-C46C80D66821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D1DA14-948F-4D6C-9505-C59F90CE2F2B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313037D-1355-43DA-81B8-9C6895FAD695}"/>
              </a:ext>
            </a:extLst>
          </p:cNvPr>
          <p:cNvSpPr txBox="1"/>
          <p:nvPr/>
        </p:nvSpPr>
        <p:spPr>
          <a:xfrm>
            <a:off x="1242843" y="13650682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b(0h)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8F5E9D-EFBE-485E-837E-397F6FBE45BE}"/>
              </a:ext>
            </a:extLst>
          </p:cNvPr>
          <p:cNvSpPr txBox="1"/>
          <p:nvPr/>
        </p:nvSpPr>
        <p:spPr>
          <a:xfrm>
            <a:off x="10323809" y="13793209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b(24h)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F777186-AB20-468D-8B35-A1A19A717D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303" y="13077899"/>
            <a:ext cx="8696581" cy="868714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928F8EB-B19D-409B-B268-FED8D198E052}"/>
              </a:ext>
            </a:extLst>
          </p:cNvPr>
          <p:cNvGrpSpPr/>
          <p:nvPr/>
        </p:nvGrpSpPr>
        <p:grpSpPr>
          <a:xfrm>
            <a:off x="26089035" y="20626415"/>
            <a:ext cx="1494320" cy="861774"/>
            <a:chOff x="18523595" y="11942210"/>
            <a:chExt cx="1494320" cy="86177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65F348-7141-4A8A-A6C6-D09DE657B4D8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463ADB-6B45-4F78-9392-E19EB038564F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0A64981-EABB-4A46-8231-B1C08461217F}"/>
              </a:ext>
            </a:extLst>
          </p:cNvPr>
          <p:cNvSpPr txBox="1"/>
          <p:nvPr/>
        </p:nvSpPr>
        <p:spPr>
          <a:xfrm>
            <a:off x="19395332" y="13793209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b(63h)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D17A2C9-C1CD-49B8-9ABA-01EB3D90F7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2" y="22209449"/>
            <a:ext cx="8696581" cy="869658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049658B-A1AC-4FA8-AFCF-F9EB8A9BCF04}"/>
              </a:ext>
            </a:extLst>
          </p:cNvPr>
          <p:cNvGrpSpPr/>
          <p:nvPr/>
        </p:nvGrpSpPr>
        <p:grpSpPr>
          <a:xfrm>
            <a:off x="7927104" y="29762681"/>
            <a:ext cx="1494320" cy="861774"/>
            <a:chOff x="18523595" y="11942210"/>
            <a:chExt cx="1494320" cy="86177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FAC111-A1D1-4FD3-9E51-8F8FE4F7D483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C7574DF-04A4-4817-8CAC-64D3C5A952B3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DC7EFA79-E2CE-4D3A-81DC-CAAA0DD3B8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338" y="22209449"/>
            <a:ext cx="8696581" cy="869658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3716B62-8E09-4E5F-B6B1-62F7B56005E3}"/>
              </a:ext>
            </a:extLst>
          </p:cNvPr>
          <p:cNvGrpSpPr/>
          <p:nvPr/>
        </p:nvGrpSpPr>
        <p:grpSpPr>
          <a:xfrm>
            <a:off x="17008070" y="29762681"/>
            <a:ext cx="1494320" cy="861774"/>
            <a:chOff x="18523595" y="11942210"/>
            <a:chExt cx="1494320" cy="86177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5ABDBC-8E85-40EB-A8BB-C5CA9304EE1F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9F4322C-0ABB-4B40-9640-A36308DEA34C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E10DCF2-DD7B-4A89-9F64-8378230B147F}"/>
              </a:ext>
            </a:extLst>
          </p:cNvPr>
          <p:cNvSpPr txBox="1"/>
          <p:nvPr/>
        </p:nvSpPr>
        <p:spPr>
          <a:xfrm>
            <a:off x="1233401" y="22744582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c(0h)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984B50-04D2-43CC-9155-D1184806C2C3}"/>
              </a:ext>
            </a:extLst>
          </p:cNvPr>
          <p:cNvSpPr txBox="1"/>
          <p:nvPr/>
        </p:nvSpPr>
        <p:spPr>
          <a:xfrm>
            <a:off x="10314367" y="22929475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c(24h)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A347C2E-5C96-42DF-9B16-7C18CAD6A2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303" y="22214170"/>
            <a:ext cx="8696581" cy="868713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EA0D66E2-E94B-4539-A366-8F8BE4AD64A0}"/>
              </a:ext>
            </a:extLst>
          </p:cNvPr>
          <p:cNvGrpSpPr/>
          <p:nvPr/>
        </p:nvGrpSpPr>
        <p:grpSpPr>
          <a:xfrm>
            <a:off x="26089035" y="29762681"/>
            <a:ext cx="1494320" cy="861774"/>
            <a:chOff x="18523595" y="11942210"/>
            <a:chExt cx="1494320" cy="86177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763408-20C4-4A1A-8ED0-A7B2FE65FB9B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3FDFEBA-412F-4435-B1AB-253ADFEBE16B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74EB233-1BA9-498A-8356-C445448266C0}"/>
              </a:ext>
            </a:extLst>
          </p:cNvPr>
          <p:cNvSpPr txBox="1"/>
          <p:nvPr/>
        </p:nvSpPr>
        <p:spPr>
          <a:xfrm>
            <a:off x="19395332" y="22929475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c(63h)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4379021-BD17-423D-B549-5C37DE91FA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658" y="4016278"/>
            <a:ext cx="8668284" cy="8696581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E96562A2-1513-4B52-951F-8316813DCAFF}"/>
              </a:ext>
            </a:extLst>
          </p:cNvPr>
          <p:cNvGrpSpPr/>
          <p:nvPr/>
        </p:nvGrpSpPr>
        <p:grpSpPr>
          <a:xfrm>
            <a:off x="35132242" y="11569510"/>
            <a:ext cx="1494320" cy="861774"/>
            <a:chOff x="18523595" y="11942210"/>
            <a:chExt cx="1494320" cy="86177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C8B0B0F-0193-4006-BF15-F12F8E890990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BE8957A-57A6-4980-BCB8-38C9F0C39D11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89DB7C3-A7B6-429E-980A-DC29BBAAFCE0}"/>
              </a:ext>
            </a:extLst>
          </p:cNvPr>
          <p:cNvSpPr txBox="1"/>
          <p:nvPr/>
        </p:nvSpPr>
        <p:spPr>
          <a:xfrm>
            <a:off x="28616568" y="4736304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a(90h)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63B16ED-AD03-404A-97D7-D2A85DCCFE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952" y="13092088"/>
            <a:ext cx="8696581" cy="8658769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DA280A30-751C-48C1-8648-CBAB21583BF5}"/>
              </a:ext>
            </a:extLst>
          </p:cNvPr>
          <p:cNvGrpSpPr/>
          <p:nvPr/>
        </p:nvGrpSpPr>
        <p:grpSpPr>
          <a:xfrm>
            <a:off x="35141684" y="20626415"/>
            <a:ext cx="1494320" cy="861774"/>
            <a:chOff x="18523595" y="11942210"/>
            <a:chExt cx="1494320" cy="86177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8CCAFE-E3E6-4F8A-BD5D-4BDB45FC5A5D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846D5AD-6E95-4B61-8D70-23B367F0EFE8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EEF399F-BA5C-4F26-9278-725A18F1DF35}"/>
              </a:ext>
            </a:extLst>
          </p:cNvPr>
          <p:cNvSpPr txBox="1"/>
          <p:nvPr/>
        </p:nvSpPr>
        <p:spPr>
          <a:xfrm>
            <a:off x="28447981" y="13793209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b(90h)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69C4BC3-39AD-4FC6-B198-2DFB2C3AB2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952" y="22218891"/>
            <a:ext cx="8696581" cy="8677695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832AC09-9922-4A21-8EFA-6FAEB0E7C5EC}"/>
              </a:ext>
            </a:extLst>
          </p:cNvPr>
          <p:cNvGrpSpPr/>
          <p:nvPr/>
        </p:nvGrpSpPr>
        <p:grpSpPr>
          <a:xfrm>
            <a:off x="35141684" y="29762681"/>
            <a:ext cx="1494320" cy="861774"/>
            <a:chOff x="18523595" y="11942210"/>
            <a:chExt cx="1494320" cy="86177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4979CB2-B159-43E6-B621-AD6D3C6F17F1}"/>
                </a:ext>
              </a:extLst>
            </p:cNvPr>
            <p:cNvSpPr txBox="1"/>
            <p:nvPr/>
          </p:nvSpPr>
          <p:spPr>
            <a:xfrm>
              <a:off x="18523595" y="11942210"/>
              <a:ext cx="149432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µm</a:t>
              </a:r>
            </a:p>
            <a:p>
              <a:pPr algn="l"/>
              <a:endParaRPr lang="zh-CN" altLang="en-US" sz="2000" dirty="0">
                <a:latin typeface="Consolas" panose="020B0609020204030204" pitchFamily="49" charset="0"/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425ED2-95DC-4EDA-80B3-ACF4BC023D43}"/>
                </a:ext>
              </a:extLst>
            </p:cNvPr>
            <p:cNvCxnSpPr>
              <a:cxnSpLocks/>
            </p:cNvCxnSpPr>
            <p:nvPr/>
          </p:nvCxnSpPr>
          <p:spPr>
            <a:xfrm>
              <a:off x="18961099" y="12621104"/>
              <a:ext cx="5688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CCBE6F1-0D0E-4738-AA66-B207C8AFA746}"/>
              </a:ext>
            </a:extLst>
          </p:cNvPr>
          <p:cNvSpPr txBox="1"/>
          <p:nvPr/>
        </p:nvSpPr>
        <p:spPr>
          <a:xfrm>
            <a:off x="28447981" y="22929475"/>
            <a:ext cx="4929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onsolas" panose="020B0609020204030204" pitchFamily="49" charset="0"/>
              </a:rPr>
              <a:t>c(90h)</a:t>
            </a:r>
            <a:endParaRPr lang="zh-CN" altLang="en-US" sz="6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789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smtClean="0">
            <a:latin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28050</TotalTime>
  <Words>1011</Words>
  <Application>Microsoft Office PowerPoint</Application>
  <PresentationFormat>Custom</PresentationFormat>
  <Paragraphs>520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等线</vt:lpstr>
      <vt:lpstr>等线 Light</vt:lpstr>
      <vt:lpstr>Arial</vt:lpstr>
      <vt:lpstr>Calibri</vt:lpstr>
      <vt:lpstr>Calibri Light</vt:lpstr>
      <vt:lpstr>Consolas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 Miao</dc:creator>
  <cp:lastModifiedBy>Yu Miao</cp:lastModifiedBy>
  <cp:revision>259</cp:revision>
  <dcterms:created xsi:type="dcterms:W3CDTF">2018-01-11T22:47:04Z</dcterms:created>
  <dcterms:modified xsi:type="dcterms:W3CDTF">2018-05-09T02:23:05Z</dcterms:modified>
</cp:coreProperties>
</file>